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7"/>
  </p:sldMasterIdLst>
  <p:notesMasterIdLst>
    <p:notesMasterId r:id="rId25"/>
  </p:notesMasterIdLst>
  <p:sldIdLst>
    <p:sldId id="321" r:id="rId8"/>
    <p:sldId id="523" r:id="rId9"/>
    <p:sldId id="524" r:id="rId10"/>
    <p:sldId id="509" r:id="rId11"/>
    <p:sldId id="510" r:id="rId12"/>
    <p:sldId id="511" r:id="rId13"/>
    <p:sldId id="328" r:id="rId14"/>
    <p:sldId id="514" r:id="rId15"/>
    <p:sldId id="516" r:id="rId16"/>
    <p:sldId id="515" r:id="rId17"/>
    <p:sldId id="518" r:id="rId18"/>
    <p:sldId id="519" r:id="rId19"/>
    <p:sldId id="517" r:id="rId20"/>
    <p:sldId id="520" r:id="rId21"/>
    <p:sldId id="521" r:id="rId22"/>
    <p:sldId id="513" r:id="rId23"/>
    <p:sldId id="31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C7E"/>
    <a:srgbClr val="00623B"/>
    <a:srgbClr val="8F34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53564" autoAdjust="0"/>
  </p:normalViewPr>
  <p:slideViewPr>
    <p:cSldViewPr snapToGrid="0" showGuides="1">
      <p:cViewPr varScale="1">
        <p:scale>
          <a:sx n="62" d="100"/>
          <a:sy n="62" d="100"/>
        </p:scale>
        <p:origin x="2358" y="78"/>
      </p:cViewPr>
      <p:guideLst>
        <p:guide orient="horz" pos="2160"/>
        <p:guide pos="3840"/>
      </p:guideLst>
    </p:cSldViewPr>
  </p:slideViewPr>
  <p:notesTextViewPr>
    <p:cViewPr>
      <p:scale>
        <a:sx n="3" d="2"/>
        <a:sy n="3" d="2"/>
      </p:scale>
      <p:origin x="0" y="0"/>
    </p:cViewPr>
  </p:notesTextViewPr>
  <p:sorterViewPr>
    <p:cViewPr>
      <p:scale>
        <a:sx n="1" d="2"/>
        <a:sy n="1" d="2"/>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gden, Bernard" userId="26bd86b3-8f86-4d9e-bdb4-727f62c5650e" providerId="ADAL" clId="{274E8366-4BF9-4038-8F42-E61BC810070B}"/>
    <pc:docChg chg="modSld">
      <pc:chgData name="Ogden, Bernard" userId="26bd86b3-8f86-4d9e-bdb4-727f62c5650e" providerId="ADAL" clId="{274E8366-4BF9-4038-8F42-E61BC810070B}" dt="2025-06-06T16:26:42.576" v="0" actId="20577"/>
      <pc:docMkLst>
        <pc:docMk/>
      </pc:docMkLst>
      <pc:sldChg chg="modNotesTx">
        <pc:chgData name="Ogden, Bernard" userId="26bd86b3-8f86-4d9e-bdb4-727f62c5650e" providerId="ADAL" clId="{274E8366-4BF9-4038-8F42-E61BC810070B}" dt="2025-06-06T16:26:42.576" v="0" actId="20577"/>
        <pc:sldMkLst>
          <pc:docMk/>
          <pc:sldMk cId="1957453524" sldId="5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2AF2C9-35B2-460E-8FF9-6E6858C3675A}" type="datetimeFigureOut">
              <a:rPr lang="en-GB" smtClean="0"/>
              <a:t>06/06/2025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26699-E148-466C-AFDB-5343868BE4F8}" type="slidenum">
              <a:rPr lang="en-GB" smtClean="0"/>
              <a:t>‹#›</a:t>
            </a:fld>
            <a:endParaRPr lang="en-GB"/>
          </a:p>
        </p:txBody>
      </p:sp>
    </p:spTree>
    <p:extLst>
      <p:ext uri="{BB962C8B-B14F-4D97-AF65-F5344CB8AC3E}">
        <p14:creationId xmlns:p14="http://schemas.microsoft.com/office/powerpoint/2010/main" val="3370404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My original intent was to do more work on the data during this visit and report back on that</a:t>
            </a:r>
          </a:p>
          <a:p>
            <a:r>
              <a:rPr lang="en-GB"/>
              <a:t>And then that evolved into working more on how people actually might make use of text mining tools and what audiences they might be for</a:t>
            </a:r>
          </a:p>
          <a:p>
            <a:r>
              <a:rPr lang="en-GB"/>
              <a:t>What I’ve mostly actually done is preparing the next group activity, or reflecting on the last one (or often both at once)</a:t>
            </a:r>
          </a:p>
          <a:p>
            <a:r>
              <a:rPr lang="en-GB"/>
              <a:t>Taking a step back from the coalface and actually taking a breath and thinking a bit has been helpful, though</a:t>
            </a:r>
          </a:p>
          <a:p>
            <a:r>
              <a:rPr lang="en-GB"/>
              <a:t>I don’t want to take everyone back through everything again like I did at the start of this visit, last week</a:t>
            </a:r>
          </a:p>
          <a:p>
            <a:r>
              <a:rPr lang="en-GB"/>
              <a:t>But I’m quite confident that we’ll finish early, so if anybody new would like to see a bit more of what this project has actually been, I’m happy to take you through it at the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r>
              <a:rPr lang="en-GB"/>
              <a:t>So I think this is more of a brief “what has this project produced”</a:t>
            </a:r>
          </a:p>
          <a:p>
            <a:r>
              <a:rPr lang="en-GB"/>
              <a:t>A few reflections on audiences, which was something I wanted to think about this week</a:t>
            </a:r>
          </a:p>
          <a:p>
            <a:r>
              <a:rPr lang="en-GB"/>
              <a:t>And an activity around what we’ve learned</a:t>
            </a:r>
          </a:p>
          <a:p>
            <a:r>
              <a:rPr lang="en-GB"/>
              <a:t>So 3 fairly different things</a:t>
            </a:r>
          </a:p>
        </p:txBody>
      </p:sp>
      <p:sp>
        <p:nvSpPr>
          <p:cNvPr id="4" name="Slide Number Placeholder 3"/>
          <p:cNvSpPr>
            <a:spLocks noGrp="1"/>
          </p:cNvSpPr>
          <p:nvPr>
            <p:ph type="sldNum" sz="quarter" idx="5"/>
          </p:nvPr>
        </p:nvSpPr>
        <p:spPr/>
        <p:txBody>
          <a:bodyPr/>
          <a:lstStyle/>
          <a:p>
            <a:fld id="{E8526699-E148-466C-AFDB-5343868BE4F8}" type="slidenum">
              <a:rPr lang="en-GB" smtClean="0"/>
              <a:t>1</a:t>
            </a:fld>
            <a:endParaRPr lang="en-GB"/>
          </a:p>
        </p:txBody>
      </p:sp>
    </p:spTree>
    <p:extLst>
      <p:ext uri="{BB962C8B-B14F-4D97-AF65-F5344CB8AC3E}">
        <p14:creationId xmlns:p14="http://schemas.microsoft.com/office/powerpoint/2010/main" val="1710845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 at risk of focusing too much on a potentially narrow audience here</a:t>
            </a:r>
          </a:p>
          <a:p>
            <a:r>
              <a:rPr lang="en-GB"/>
              <a:t>But it is one with a lot of potential</a:t>
            </a:r>
          </a:p>
          <a:p>
            <a:r>
              <a:rPr lang="en-GB"/>
              <a:t>This is the nice kind of hacker</a:t>
            </a:r>
          </a:p>
          <a:p>
            <a:endParaRPr lang="en-GB"/>
          </a:p>
          <a:p>
            <a:r>
              <a:rPr lang="en-GB"/>
              <a:t>So technically minded people, good with software and data, often very motivated by the good of the community</a:t>
            </a:r>
          </a:p>
          <a:p>
            <a:r>
              <a:rPr lang="en-GB"/>
              <a:t>Some background here – the free software movement</a:t>
            </a:r>
          </a:p>
          <a:p>
            <a:r>
              <a:rPr lang="en-GB"/>
              <a:t>“Free as in freedom, not free as in beer”</a:t>
            </a:r>
          </a:p>
          <a:p>
            <a:pPr marL="171450" indent="-171450">
              <a:buFont typeface="Arial" panose="020B0604020202020204" pitchFamily="34" charset="0"/>
              <a:buChar char="•"/>
            </a:pPr>
            <a:r>
              <a:rPr lang="en-GB"/>
              <a:t>It’s not about not paying for the software, it is about being free to duplicate it, change it, build upon it</a:t>
            </a:r>
          </a:p>
          <a:p>
            <a:pPr marL="171450" indent="-171450">
              <a:buFont typeface="Arial" panose="020B0604020202020204" pitchFamily="34" charset="0"/>
              <a:buChar char="•"/>
            </a:pPr>
            <a:r>
              <a:rPr lang="en-GB"/>
              <a:t>Although “not paying” can be a consequence of that</a:t>
            </a:r>
          </a:p>
          <a:p>
            <a:r>
              <a:rPr lang="en-GB"/>
              <a:t>This is the GNU logo – GNU being one big part of free software</a:t>
            </a:r>
          </a:p>
          <a:p>
            <a:r>
              <a:rPr lang="en-GB"/>
              <a:t>Huge amounts of the technical infrastructure that we all use all the time is made available under licenses that allow it to be freely reused</a:t>
            </a:r>
          </a:p>
          <a:p>
            <a:r>
              <a:rPr lang="en-GB"/>
              <a:t>And developed and maintained by communities of hackers</a:t>
            </a:r>
          </a:p>
          <a:p>
            <a:pPr marL="171450" indent="-171450">
              <a:buFont typeface="Arial" panose="020B0604020202020204" pitchFamily="34" charset="0"/>
              <a:buChar char="•"/>
            </a:pPr>
            <a:r>
              <a:rPr lang="en-GB"/>
              <a:t>Often in the pay of corporations, but not necessarily</a:t>
            </a:r>
          </a:p>
          <a:p>
            <a:pPr marL="171450" indent="-171450">
              <a:buFont typeface="Arial" panose="020B0604020202020204" pitchFamily="34" charset="0"/>
              <a:buChar char="•"/>
            </a:pPr>
            <a:r>
              <a:rPr lang="en-GB"/>
              <a:t>For some, it is a passion project</a:t>
            </a:r>
          </a:p>
          <a:p>
            <a:pPr marL="171450" indent="-171450">
              <a:buFont typeface="Arial" panose="020B0604020202020204" pitchFamily="34" charset="0"/>
              <a:buChar char="•"/>
            </a:pPr>
            <a:r>
              <a:rPr lang="en-GB"/>
              <a:t>Critically, a mixture of licenses and community norms mean that corporations don’t own the software, and whole community needs tend to get priority</a:t>
            </a:r>
          </a:p>
          <a:p>
            <a:pPr marL="0" indent="0">
              <a:buFont typeface="Arial" panose="020B0604020202020204" pitchFamily="34" charset="0"/>
              <a:buNone/>
            </a:pPr>
            <a:r>
              <a:rPr lang="en-GB"/>
              <a:t>One thing that bugs me about digital infrastructure in GLAMs, and in Digital Humanities more generally, is a feeling that:</a:t>
            </a:r>
          </a:p>
          <a:p>
            <a:pPr marL="171450" indent="-171450">
              <a:buFont typeface="Arial" panose="020B0604020202020204" pitchFamily="34" charset="0"/>
              <a:buChar char="•"/>
            </a:pPr>
            <a:r>
              <a:rPr lang="en-GB"/>
              <a:t>Wheels get reinvented</a:t>
            </a:r>
          </a:p>
          <a:p>
            <a:pPr marL="171450" indent="-171450">
              <a:buFont typeface="Arial" panose="020B0604020202020204" pitchFamily="34" charset="0"/>
              <a:buChar char="•"/>
            </a:pPr>
            <a:r>
              <a:rPr lang="en-GB"/>
              <a:t>Completed projects sit around for a while, hopefully get used a bit, and then die for lack of funding</a:t>
            </a:r>
          </a:p>
          <a:p>
            <a:pPr marL="0" indent="0">
              <a:buFont typeface="Arial" panose="020B0604020202020204" pitchFamily="34" charset="0"/>
              <a:buNone/>
            </a:pPr>
            <a:r>
              <a:rPr lang="en-GB"/>
              <a:t>If we could build open communities around infrastructure perhaps we could pool effort, save costs, keep things alive</a:t>
            </a:r>
          </a:p>
          <a:p>
            <a:pPr marL="171450" indent="-171450">
              <a:buFont typeface="Arial" panose="020B0604020202020204" pitchFamily="34" charset="0"/>
              <a:buChar char="•"/>
            </a:pPr>
            <a:r>
              <a:rPr lang="en-GB"/>
              <a:t>One obvious difficulty here is that, if you start volunteering within a major open source project like GNU</a:t>
            </a:r>
          </a:p>
          <a:p>
            <a:pPr marL="171450" indent="-171450">
              <a:buFont typeface="Arial" panose="020B0604020202020204" pitchFamily="34" charset="0"/>
              <a:buChar char="•"/>
            </a:pPr>
            <a:r>
              <a:rPr lang="en-GB"/>
              <a:t>Then you’re building a set of highly valued skills that all but guarantee you a well-paid job forever</a:t>
            </a:r>
          </a:p>
          <a:p>
            <a:pPr marL="0" indent="0">
              <a:buFont typeface="Arial" panose="020B0604020202020204" pitchFamily="34" charset="0"/>
              <a:buNone/>
            </a:pPr>
            <a:r>
              <a:rPr lang="en-GB"/>
              <a:t>This just isn’t the case for cultural heritage data</a:t>
            </a:r>
          </a:p>
          <a:p>
            <a:pPr marL="0" indent="0">
              <a:buFont typeface="Arial" panose="020B0604020202020204" pitchFamily="34" charset="0"/>
              <a:buNone/>
            </a:pPr>
            <a:endParaRPr lang="en-GB"/>
          </a:p>
          <a:p>
            <a:pPr marL="0" indent="0">
              <a:buFont typeface="Arial" panose="020B0604020202020204" pitchFamily="34" charset="0"/>
              <a:buNone/>
            </a:pPr>
            <a:r>
              <a:rPr lang="en-GB"/>
              <a:t>But anyway the point is that if you make the digital components available, then you might attract creative hackers with some interest in humanities data</a:t>
            </a:r>
          </a:p>
          <a:p>
            <a:pPr marL="0" indent="0">
              <a:buFont typeface="Arial" panose="020B0604020202020204" pitchFamily="34" charset="0"/>
              <a:buNone/>
            </a:pPr>
            <a:r>
              <a:rPr lang="en-GB"/>
              <a:t>While one of the things that unites the free software community is a deep fascination with digital technologies, it isn’t true that everyone in it is monomaniacally interested in this kind of thing</a:t>
            </a:r>
          </a:p>
          <a:p>
            <a:pPr marL="0" indent="0">
              <a:buFont typeface="Arial" panose="020B0604020202020204" pitchFamily="34" charset="0"/>
              <a:buNone/>
            </a:pPr>
            <a:r>
              <a:rPr lang="en-GB"/>
              <a:t>You have already made some digital components available, but perhaps continuing to develop this could attract this kind of audience</a:t>
            </a:r>
          </a:p>
          <a:p>
            <a:pPr marL="0" indent="0">
              <a:buFont typeface="Arial" panose="020B0604020202020204" pitchFamily="34" charset="0"/>
              <a:buNone/>
            </a:pPr>
            <a:r>
              <a:rPr lang="en-GB"/>
              <a:t>You’re quite explicit and open about licensing, which is something else this community often cares about</a:t>
            </a:r>
          </a:p>
          <a:p>
            <a:pPr marL="0" indent="0">
              <a:buFont typeface="Arial" panose="020B0604020202020204" pitchFamily="34" charset="0"/>
              <a:buNone/>
            </a:pPr>
            <a:r>
              <a:rPr lang="en-GB"/>
              <a:t>So if you build it, they _might_ come</a:t>
            </a:r>
          </a:p>
          <a:p>
            <a:pPr marL="0" indent="0">
              <a:buFont typeface="Arial" panose="020B0604020202020204" pitchFamily="34" charset="0"/>
              <a:buNone/>
            </a:pPr>
            <a:r>
              <a:rPr lang="en-GB"/>
              <a:t>On the positive side, this kind of audience doesn’t need things to be quite as easy to work with as the Digital Humanities audience does</a:t>
            </a:r>
          </a:p>
          <a:p>
            <a:pPr marL="171450" indent="-171450">
              <a:buFont typeface="Arial" panose="020B0604020202020204" pitchFamily="34" charset="0"/>
              <a:buChar char="•"/>
            </a:pPr>
            <a:r>
              <a:rPr lang="en-GB"/>
              <a:t>Actually, they’ll probably enjoy addressing the difficulties</a:t>
            </a:r>
          </a:p>
          <a:p>
            <a:r>
              <a:rPr lang="en-GB"/>
              <a:t>Perhaps the answer is both to build it, and to work at building a community around it</a:t>
            </a:r>
          </a:p>
          <a:p>
            <a:endParaRPr lang="en-GB"/>
          </a:p>
          <a:p>
            <a:r>
              <a:rPr lang="en-GB"/>
              <a:t>I would add that my colleague who has built some tools to explore your collection may be an example of something like this working in practice</a:t>
            </a:r>
          </a:p>
          <a:p>
            <a:r>
              <a:rPr lang="en-GB"/>
              <a:t>Starting from an interest in the IIIF standard and how it could be used to work with text as well as images, he picked up on your collection because it is a large amount of IIIF pages from books, with transcriptions</a:t>
            </a:r>
          </a:p>
        </p:txBody>
      </p:sp>
      <p:sp>
        <p:nvSpPr>
          <p:cNvPr id="4" name="Slide Number Placeholder 3"/>
          <p:cNvSpPr>
            <a:spLocks noGrp="1"/>
          </p:cNvSpPr>
          <p:nvPr>
            <p:ph type="sldNum" sz="quarter" idx="5"/>
          </p:nvPr>
        </p:nvSpPr>
        <p:spPr/>
        <p:txBody>
          <a:bodyPr/>
          <a:lstStyle/>
          <a:p>
            <a:fld id="{E8526699-E148-466C-AFDB-5343868BE4F8}" type="slidenum">
              <a:rPr lang="en-GB" smtClean="0"/>
              <a:t>10</a:t>
            </a:fld>
            <a:endParaRPr lang="en-GB"/>
          </a:p>
        </p:txBody>
      </p:sp>
    </p:spTree>
    <p:extLst>
      <p:ext uri="{BB962C8B-B14F-4D97-AF65-F5344CB8AC3E}">
        <p14:creationId xmlns:p14="http://schemas.microsoft.com/office/powerpoint/2010/main" val="3656489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another unintentional pun</a:t>
            </a:r>
          </a:p>
          <a:p>
            <a:r>
              <a:rPr lang="en-GB"/>
              <a:t>I’m thinking of people (in general) on the internet, browsing the collection</a:t>
            </a:r>
          </a:p>
          <a:p>
            <a:r>
              <a:rPr lang="en-GB"/>
              <a:t>This is perhaps not a useful audience to think about it, because it is so broad</a:t>
            </a:r>
          </a:p>
          <a:p>
            <a:pPr marL="171450" indent="-171450">
              <a:buFont typeface="Arial" panose="020B0604020202020204" pitchFamily="34" charset="0"/>
              <a:buChar char="•"/>
            </a:pPr>
            <a:r>
              <a:rPr lang="en-GB"/>
              <a:t>Really, it just includes everyone who is not tech poor</a:t>
            </a:r>
          </a:p>
          <a:p>
            <a:pPr marL="171450" indent="-171450">
              <a:buFont typeface="Arial" panose="020B0604020202020204" pitchFamily="34" charset="0"/>
              <a:buChar char="•"/>
            </a:pPr>
            <a:r>
              <a:rPr lang="en-GB"/>
              <a:t>So probably a better way to think about this is more in terms of its being one way of reaching the kinds of audiences that we were talking about last week</a:t>
            </a:r>
          </a:p>
          <a:p>
            <a:pPr marL="171450" indent="-171450">
              <a:buFont typeface="Arial" panose="020B0604020202020204" pitchFamily="34" charset="0"/>
              <a:buChar char="•"/>
            </a:pPr>
            <a:r>
              <a:rPr lang="en-GB"/>
              <a:t>The digital aspect of those audiences</a:t>
            </a:r>
          </a:p>
          <a:p>
            <a:pPr marL="171450" indent="-171450">
              <a:buFont typeface="Arial" panose="020B0604020202020204" pitchFamily="34" charset="0"/>
              <a:buChar char="•"/>
            </a:pPr>
            <a:r>
              <a:rPr lang="en-GB"/>
              <a:t>So this slide really ought to be pulled apart, but this is where I got to...</a:t>
            </a:r>
          </a:p>
          <a:p>
            <a:pPr marL="171450" indent="-171450">
              <a:buFont typeface="Arial" panose="020B0604020202020204" pitchFamily="34" charset="0"/>
              <a:buChar char="•"/>
            </a:pPr>
            <a:endParaRPr lang="en-GB"/>
          </a:p>
          <a:p>
            <a:pPr marL="0" indent="0">
              <a:buFont typeface="Arial" panose="020B0604020202020204" pitchFamily="34" charset="0"/>
              <a:buNone/>
            </a:pPr>
            <a:r>
              <a:rPr lang="en-GB"/>
              <a:t>Of course there are already ways of reaching those audiences, such as telling relevant stories</a:t>
            </a:r>
          </a:p>
          <a:p>
            <a:pPr marL="0" indent="0">
              <a:buFont typeface="Arial" panose="020B0604020202020204" pitchFamily="34" charset="0"/>
              <a:buNone/>
            </a:pPr>
            <a:r>
              <a:rPr lang="en-GB"/>
              <a:t>These are the – very similar looking! – stories pages of our respective websites</a:t>
            </a:r>
          </a:p>
          <a:p>
            <a:pPr marL="0" indent="0">
              <a:buFont typeface="Arial" panose="020B0604020202020204" pitchFamily="34" charset="0"/>
              <a:buNone/>
            </a:pPr>
            <a:endParaRPr lang="en-GB"/>
          </a:p>
          <a:p>
            <a:pPr marL="0" indent="0">
              <a:buFont typeface="Arial" panose="020B0604020202020204" pitchFamily="34" charset="0"/>
              <a:buNone/>
            </a:pPr>
            <a:r>
              <a:rPr lang="en-GB"/>
              <a:t>Of course there are other ways to engage</a:t>
            </a:r>
          </a:p>
          <a:p>
            <a:pPr marL="0" indent="0">
              <a:buFont typeface="Arial" panose="020B0604020202020204" pitchFamily="34" charset="0"/>
              <a:buNone/>
            </a:pPr>
            <a:r>
              <a:rPr lang="en-GB"/>
              <a:t>ATLOMY seems to be pitched to a more academic audience</a:t>
            </a:r>
          </a:p>
          <a:p>
            <a:pPr marL="0" indent="0">
              <a:buFont typeface="Arial" panose="020B0604020202020204" pitchFamily="34" charset="0"/>
              <a:buNone/>
            </a:pPr>
            <a:r>
              <a:rPr lang="en-GB"/>
              <a:t>It is about ancient anatomy</a:t>
            </a:r>
          </a:p>
          <a:p>
            <a:pPr marL="0" indent="0">
              <a:buFont typeface="Arial" panose="020B0604020202020204" pitchFamily="34" charset="0"/>
              <a:buNone/>
            </a:pPr>
            <a:r>
              <a:rPr lang="en-GB"/>
              <a:t>It is quite classicist-y in that a lot of it is about exploring language</a:t>
            </a:r>
          </a:p>
          <a:p>
            <a:pPr marL="0" indent="0">
              <a:buFont typeface="Arial" panose="020B0604020202020204" pitchFamily="34" charset="0"/>
              <a:buNone/>
            </a:pPr>
            <a:r>
              <a:rPr lang="en-GB"/>
              <a:t>But it also presents 3D models of anatomy as described in particular texts, which is kind of fascinating</a:t>
            </a:r>
          </a:p>
          <a:p>
            <a:pPr marL="0" indent="0">
              <a:buFont typeface="Arial" panose="020B0604020202020204" pitchFamily="34" charset="0"/>
              <a:buNone/>
            </a:pPr>
            <a:endParaRPr lang="en-GB"/>
          </a:p>
          <a:p>
            <a:pPr marL="0" indent="0">
              <a:buFont typeface="Arial" panose="020B0604020202020204" pitchFamily="34" charset="0"/>
              <a:buNone/>
            </a:pPr>
            <a:r>
              <a:rPr lang="en-GB"/>
              <a:t>Interactivity can be effective, e.g. in games</a:t>
            </a:r>
          </a:p>
          <a:p>
            <a:pPr marL="0" indent="0">
              <a:buFont typeface="Arial" panose="020B0604020202020204" pitchFamily="34" charset="0"/>
              <a:buNone/>
            </a:pPr>
            <a:r>
              <a:rPr lang="en-GB"/>
              <a:t>The image up there is the winner of a game jam that TNA ran (before my time) to explore possibilities for gamifying transcription</a:t>
            </a:r>
          </a:p>
          <a:p>
            <a:pPr marL="171450" indent="-171450">
              <a:buFont typeface="Arial" panose="020B0604020202020204" pitchFamily="34" charset="0"/>
              <a:buChar char="•"/>
            </a:pPr>
            <a:r>
              <a:rPr lang="en-GB"/>
              <a:t>It doesn’t work any more but apparently was like Frogger, but you’re running away from the police and transcribing text buys you more time</a:t>
            </a:r>
          </a:p>
          <a:p>
            <a:pPr marL="0" indent="0">
              <a:buFont typeface="Arial" panose="020B0604020202020204" pitchFamily="34" charset="0"/>
              <a:buNone/>
            </a:pPr>
            <a:r>
              <a:rPr lang="en-GB"/>
              <a:t>Or just “interactive things”</a:t>
            </a:r>
          </a:p>
          <a:p>
            <a:pPr marL="171450" indent="-171450">
              <a:buFont typeface="Arial" panose="020B0604020202020204" pitchFamily="34" charset="0"/>
              <a:buChar char="•"/>
            </a:pPr>
            <a:r>
              <a:rPr lang="en-GB"/>
              <a:t>Maps on map is a prototype created by Andrea Kocsis, who was a research fellow with us</a:t>
            </a:r>
          </a:p>
          <a:p>
            <a:pPr marL="171450" indent="-171450">
              <a:buFont typeface="Arial" panose="020B0604020202020204" pitchFamily="34" charset="0"/>
              <a:buChar char="•"/>
            </a:pPr>
            <a:r>
              <a:rPr lang="en-GB"/>
              <a:t>Uses a mapping interface – click on a place, see images about it from the unit war diaries</a:t>
            </a:r>
          </a:p>
          <a:p>
            <a:pPr marL="171450" indent="-171450">
              <a:buFont typeface="Arial" panose="020B0604020202020204" pitchFamily="34" charset="0"/>
              <a:buChar char="•"/>
            </a:pPr>
            <a:endParaRPr lang="en-GB"/>
          </a:p>
          <a:p>
            <a:pPr marL="0" indent="0">
              <a:buFont typeface="Arial" panose="020B0604020202020204" pitchFamily="34" charset="0"/>
              <a:buNone/>
            </a:pPr>
            <a:r>
              <a:rPr lang="en-GB"/>
              <a:t>One thing that is noticeable about all of these examples is that they are not “text mining ish”</a:t>
            </a:r>
          </a:p>
          <a:p>
            <a:pPr marL="0" indent="0">
              <a:buFont typeface="Arial" panose="020B0604020202020204" pitchFamily="34" charset="0"/>
              <a:buNone/>
            </a:pPr>
            <a:r>
              <a:rPr lang="en-GB"/>
              <a:t>They might point to ways to engage digital audiences, but not especially through text mining</a:t>
            </a:r>
          </a:p>
          <a:p>
            <a:pPr marL="0" indent="0">
              <a:buFont typeface="Arial" panose="020B0604020202020204" pitchFamily="34" charset="0"/>
              <a:buNone/>
            </a:pPr>
            <a:r>
              <a:rPr lang="en-GB"/>
              <a:t>That doesn’t mean that such interfaces do not exist, I haven’t made a concentrated effort to find them</a:t>
            </a:r>
          </a:p>
          <a:p>
            <a:pPr marL="0" indent="0">
              <a:buFont typeface="Arial" panose="020B0604020202020204" pitchFamily="34" charset="0"/>
              <a:buNone/>
            </a:pPr>
            <a:r>
              <a:rPr lang="en-GB"/>
              <a:t>Although it might be telling that nothing sprang to mind when I started making this slide</a:t>
            </a:r>
          </a:p>
          <a:p>
            <a:pPr marL="0" indent="0">
              <a:buFont typeface="Arial" panose="020B0604020202020204" pitchFamily="34" charset="0"/>
              <a:buNone/>
            </a:pPr>
            <a:r>
              <a:rPr lang="en-GB"/>
              <a:t>It does make me wonder if these more statistical things are harder to make sense of</a:t>
            </a:r>
          </a:p>
          <a:p>
            <a:pPr marL="0" indent="0">
              <a:buFont typeface="Arial" panose="020B0604020202020204" pitchFamily="34" charset="0"/>
              <a:buNone/>
            </a:pPr>
            <a:r>
              <a:rPr lang="en-GB"/>
              <a:t>Perhaps you need a comfort level with data and these kinds of tools</a:t>
            </a:r>
          </a:p>
          <a:p>
            <a:pPr marL="0" indent="0">
              <a:buFont typeface="Arial" panose="020B0604020202020204" pitchFamily="34" charset="0"/>
              <a:buNone/>
            </a:pPr>
            <a:r>
              <a:rPr lang="en-GB"/>
              <a:t>Having done a very quick search, it does seem like the “default internet assumption” is that these are tools to be used by experts to interpret data</a:t>
            </a:r>
          </a:p>
          <a:p>
            <a:pPr marL="0" indent="0">
              <a:buFont typeface="Arial" panose="020B0604020202020204" pitchFamily="34" charset="0"/>
              <a:buNone/>
            </a:pPr>
            <a:r>
              <a:rPr lang="en-GB"/>
              <a:t>It seems quite obvious now that I’ve had that thought – disciplinary blinkers perhaps</a:t>
            </a:r>
          </a:p>
          <a:p>
            <a:pPr marL="0" indent="0">
              <a:buFont typeface="Arial" panose="020B0604020202020204" pitchFamily="34" charset="0"/>
              <a:buNone/>
            </a:pPr>
            <a:endParaRPr lang="en-GB"/>
          </a:p>
          <a:p>
            <a:pPr marL="0" indent="0">
              <a:buFont typeface="Arial" panose="020B0604020202020204" pitchFamily="34" charset="0"/>
              <a:buNone/>
            </a:pPr>
            <a:r>
              <a:rPr lang="en-GB"/>
              <a:t>Might be able to offer text mining (or other digital) tools that are tuned to particular audiences, for particular uses</a:t>
            </a:r>
          </a:p>
          <a:p>
            <a:pPr marL="0" indent="0">
              <a:buFont typeface="Arial" panose="020B0604020202020204" pitchFamily="34" charset="0"/>
              <a:buNone/>
            </a:pPr>
            <a:r>
              <a:rPr lang="en-GB"/>
              <a:t>This might help with the question of how to teach people to use unfamiliar tools like topic models</a:t>
            </a:r>
          </a:p>
          <a:p>
            <a:pPr marL="0" indent="0">
              <a:buFont typeface="Arial" panose="020B0604020202020204" pitchFamily="34" charset="0"/>
              <a:buNone/>
            </a:pPr>
            <a:r>
              <a:rPr lang="en-GB"/>
              <a:t>For example, by using selected topic models to tell a particular story</a:t>
            </a:r>
          </a:p>
          <a:p>
            <a:pPr marL="171450" indent="-171450">
              <a:buFont typeface="Arial" panose="020B0604020202020204" pitchFamily="34" charset="0"/>
              <a:buChar char="•"/>
            </a:pPr>
            <a:r>
              <a:rPr lang="en-GB"/>
              <a:t>For example, about the representation of a particular community in sources held by Wellcome</a:t>
            </a:r>
          </a:p>
          <a:p>
            <a:pPr marL="171450" indent="-171450">
              <a:buFont typeface="Arial" panose="020B0604020202020204" pitchFamily="34" charset="0"/>
              <a:buChar char="•"/>
            </a:pPr>
            <a:r>
              <a:rPr lang="en-GB"/>
              <a:t>With the ability to use those models as a starting point for exploring other, similar, models and finding more relevant snippets of text</a:t>
            </a:r>
          </a:p>
          <a:p>
            <a:pPr marL="0" indent="0">
              <a:buFont typeface="Arial" panose="020B0604020202020204" pitchFamily="34" charset="0"/>
              <a:buNone/>
            </a:pPr>
            <a:endParaRPr lang="en-GB"/>
          </a:p>
          <a:p>
            <a:pPr marL="0" indent="0">
              <a:buFont typeface="Arial" panose="020B0604020202020204" pitchFamily="34" charset="0"/>
              <a:buNone/>
            </a:pPr>
            <a:r>
              <a:rPr lang="en-GB"/>
              <a:t>A more general possibility might be what I’m thinking of as a way of being transparent about how things work</a:t>
            </a:r>
          </a:p>
          <a:p>
            <a:pPr marL="0" indent="0">
              <a:buFont typeface="Arial" panose="020B0604020202020204" pitchFamily="34" charset="0"/>
              <a:buNone/>
            </a:pPr>
            <a:r>
              <a:rPr lang="en-GB"/>
              <a:t>For example, building up a map of books that have no catalogue subject</a:t>
            </a:r>
          </a:p>
          <a:p>
            <a:pPr marL="0" indent="0">
              <a:buFont typeface="Arial" panose="020B0604020202020204" pitchFamily="34" charset="0"/>
              <a:buNone/>
            </a:pPr>
            <a:r>
              <a:rPr lang="en-GB"/>
              <a:t>Grouping together those that look similar from a topic model point of view</a:t>
            </a:r>
          </a:p>
          <a:p>
            <a:pPr marL="0" indent="0">
              <a:buFont typeface="Arial" panose="020B0604020202020204" pitchFamily="34" charset="0"/>
              <a:buNone/>
            </a:pPr>
            <a:r>
              <a:rPr lang="en-GB"/>
              <a:t>And perhaps showing the topic models</a:t>
            </a:r>
          </a:p>
          <a:p>
            <a:pPr marL="0" indent="0">
              <a:buFont typeface="Arial" panose="020B0604020202020204" pitchFamily="34" charset="0"/>
              <a:buNone/>
            </a:pPr>
            <a:r>
              <a:rPr lang="en-GB"/>
              <a:t>Letting people explore these “less knowable” parts of the collection</a:t>
            </a:r>
          </a:p>
          <a:p>
            <a:pPr marL="0" indent="0">
              <a:buFont typeface="Arial" panose="020B0604020202020204" pitchFamily="34" charset="0"/>
              <a:buNone/>
            </a:pPr>
            <a:endParaRPr lang="en-GB"/>
          </a:p>
          <a:p>
            <a:pPr marL="0" indent="0">
              <a:buFont typeface="Arial" panose="020B0604020202020204" pitchFamily="34" charset="0"/>
              <a:buNone/>
            </a:pPr>
            <a:r>
              <a:rPr lang="en-GB"/>
              <a:t>Showing provenance information in accessible ways might be another possibility...</a:t>
            </a:r>
          </a:p>
          <a:p>
            <a:pPr marL="0" indent="0">
              <a:buFont typeface="Arial" panose="020B0604020202020204" pitchFamily="34" charset="0"/>
              <a:buNone/>
            </a:pPr>
            <a:r>
              <a:rPr lang="en-GB"/>
              <a:t>I’m sure there is lots and lots that could be done here</a:t>
            </a:r>
          </a:p>
          <a:p>
            <a:pPr marL="0" indent="0">
              <a:buFont typeface="Arial" panose="020B0604020202020204" pitchFamily="34" charset="0"/>
              <a:buNone/>
            </a:pPr>
            <a:r>
              <a:rPr lang="en-GB"/>
              <a:t>I think this is a place where ideas need to be developed in dialog – BOTH</a:t>
            </a:r>
          </a:p>
          <a:p>
            <a:pPr marL="171450" indent="-171450">
              <a:buFont typeface="Arial" panose="020B0604020202020204" pitchFamily="34" charset="0"/>
              <a:buChar char="•"/>
            </a:pPr>
            <a:r>
              <a:rPr lang="en-GB"/>
              <a:t>What audiences would we like to reach AND</a:t>
            </a:r>
          </a:p>
          <a:p>
            <a:pPr marL="171450" indent="-171450">
              <a:buFont typeface="Arial" panose="020B0604020202020204" pitchFamily="34" charset="0"/>
              <a:buChar char="•"/>
            </a:pPr>
            <a:r>
              <a:rPr lang="en-GB"/>
              <a:t>What possibilities can digital methods create</a:t>
            </a:r>
          </a:p>
        </p:txBody>
      </p:sp>
      <p:sp>
        <p:nvSpPr>
          <p:cNvPr id="4" name="Slide Number Placeholder 3"/>
          <p:cNvSpPr>
            <a:spLocks noGrp="1"/>
          </p:cNvSpPr>
          <p:nvPr>
            <p:ph type="sldNum" sz="quarter" idx="5"/>
          </p:nvPr>
        </p:nvSpPr>
        <p:spPr/>
        <p:txBody>
          <a:bodyPr/>
          <a:lstStyle/>
          <a:p>
            <a:fld id="{E8526699-E148-466C-AFDB-5343868BE4F8}" type="slidenum">
              <a:rPr lang="en-GB" smtClean="0"/>
              <a:t>11</a:t>
            </a:fld>
            <a:endParaRPr lang="en-GB"/>
          </a:p>
        </p:txBody>
      </p:sp>
    </p:spTree>
    <p:extLst>
      <p:ext uri="{BB962C8B-B14F-4D97-AF65-F5344CB8AC3E}">
        <p14:creationId xmlns:p14="http://schemas.microsoft.com/office/powerpoint/2010/main" val="3576607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 feel like a lot of the value of text mining the collection</a:t>
            </a:r>
          </a:p>
          <a:p>
            <a:r>
              <a:rPr lang="en-GB"/>
              <a:t>At least in the way that I have done it</a:t>
            </a:r>
          </a:p>
          <a:p>
            <a:r>
              <a:rPr lang="en-GB"/>
              <a:t>Lies in inspiration</a:t>
            </a:r>
          </a:p>
          <a:p>
            <a:r>
              <a:rPr lang="en-GB"/>
              <a:t>It feels like it might have some potential to inspire creative work</a:t>
            </a:r>
          </a:p>
          <a:p>
            <a:r>
              <a:rPr lang="en-GB"/>
              <a:t>I’m aware that there are people who work at a sort of intersection of art and data visualisation</a:t>
            </a:r>
          </a:p>
          <a:p>
            <a:r>
              <a:rPr lang="en-GB"/>
              <a:t>And actually, creative works based upon data views of the collection again become another way to engage audiences</a:t>
            </a:r>
          </a:p>
          <a:p>
            <a:endParaRPr lang="en-GB"/>
          </a:p>
          <a:p>
            <a:r>
              <a:rPr lang="en-GB"/>
              <a:t>Three examples here</a:t>
            </a:r>
          </a:p>
          <a:p>
            <a:pPr marL="171450" indent="-171450">
              <a:buFont typeface="Arial" panose="020B0604020202020204" pitchFamily="34" charset="0"/>
              <a:buChar char="•"/>
            </a:pPr>
            <a:r>
              <a:rPr lang="en-GB"/>
              <a:t>The one on the left is a visualisation of web trackers by </a:t>
            </a:r>
            <a:r>
              <a:rPr lang="en-GB" b="0" i="0">
                <a:solidFill>
                  <a:srgbClr val="1B1B1B"/>
                </a:solidFill>
                <a:effectLst/>
                <a:latin typeface="mr-eaves-xl-sans"/>
              </a:rPr>
              <a:t>Nadieh Bremer</a:t>
            </a:r>
            <a:r>
              <a:rPr lang="en-GB"/>
              <a:t>, and is kind of scary</a:t>
            </a:r>
          </a:p>
          <a:p>
            <a:pPr marL="628650" lvl="1" indent="-171450">
              <a:buFont typeface="Arial" panose="020B0604020202020204" pitchFamily="34" charset="0"/>
              <a:buChar char="•"/>
            </a:pPr>
            <a:r>
              <a:rPr lang="en-GB"/>
              <a:t>IIUC, this is all the trackers that a reporter encountered in one typical day on the web</a:t>
            </a:r>
          </a:p>
          <a:p>
            <a:pPr marL="171450" indent="-171450">
              <a:buFont typeface="Arial" panose="020B0604020202020204" pitchFamily="34" charset="0"/>
              <a:buChar char="•"/>
            </a:pPr>
            <a:r>
              <a:rPr lang="en-GB"/>
              <a:t>The other two are by Stefanie Posavec, who you may know of as she has worked with Wellcome, including creating a visualisation for the Being Human gallery</a:t>
            </a:r>
          </a:p>
          <a:p>
            <a:pPr marL="628650" lvl="1" indent="-171450">
              <a:buFont typeface="Arial" panose="020B0604020202020204" pitchFamily="34" charset="0"/>
              <a:buChar char="•"/>
            </a:pPr>
            <a:r>
              <a:rPr lang="en-GB"/>
              <a:t>The top right one is kind of appropriate for this project, as its a visualisation of Jack Kerouac’s On the Road</a:t>
            </a:r>
          </a:p>
          <a:p>
            <a:pPr marL="628650" lvl="1" indent="-171450">
              <a:buFont typeface="Arial" panose="020B0604020202020204" pitchFamily="34" charset="0"/>
              <a:buChar char="•"/>
            </a:pPr>
            <a:r>
              <a:rPr lang="en-GB"/>
              <a:t>And then I just had to squeeze that necklace in</a:t>
            </a:r>
          </a:p>
          <a:p>
            <a:pPr marL="1085850" lvl="2" indent="-171450">
              <a:buFont typeface="Arial" panose="020B0604020202020204" pitchFamily="34" charset="0"/>
              <a:buChar char="•"/>
            </a:pPr>
            <a:r>
              <a:rPr lang="en-GB"/>
              <a:t>It’s a representation of air quality data from Sheffield – this one covers 4</a:t>
            </a:r>
            <a:r>
              <a:rPr lang="en-GB" baseline="30000"/>
              <a:t>th</a:t>
            </a:r>
            <a:r>
              <a:rPr lang="en-GB"/>
              <a:t> to 10</a:t>
            </a:r>
            <a:r>
              <a:rPr lang="en-GB" baseline="30000"/>
              <a:t>th</a:t>
            </a:r>
            <a:r>
              <a:rPr lang="en-GB"/>
              <a:t> November 2014</a:t>
            </a:r>
          </a:p>
          <a:p>
            <a:pPr marL="1085850" lvl="2" indent="-171450">
              <a:buFont typeface="Arial" panose="020B0604020202020204" pitchFamily="34" charset="0"/>
              <a:buChar char="•"/>
            </a:pPr>
            <a:r>
              <a:rPr lang="en-GB"/>
              <a:t>Bigger, spikier segments are worse pollution – “dangerous particulate levels have the potential to hurt/prick the finger of the wearer”</a:t>
            </a:r>
          </a:p>
          <a:p>
            <a:pPr marL="1085850" lvl="2" indent="-171450">
              <a:buFont typeface="Arial" panose="020B0604020202020204" pitchFamily="34" charset="0"/>
              <a:buChar char="•"/>
            </a:pPr>
            <a:r>
              <a:rPr lang="en-GB"/>
              <a:t>The big red one is Bonfire Night</a:t>
            </a:r>
          </a:p>
          <a:p>
            <a:pPr marL="1085850" lvl="2" indent="-171450">
              <a:buFont typeface="Arial" panose="020B0604020202020204" pitchFamily="34" charset="0"/>
              <a:buChar char="•"/>
            </a:pPr>
            <a:r>
              <a:rPr lang="en-GB"/>
              <a:t>This also emphasies that “data visualisations” don’t have to be things we look at on computers</a:t>
            </a:r>
          </a:p>
        </p:txBody>
      </p:sp>
      <p:sp>
        <p:nvSpPr>
          <p:cNvPr id="4" name="Slide Number Placeholder 3"/>
          <p:cNvSpPr>
            <a:spLocks noGrp="1"/>
          </p:cNvSpPr>
          <p:nvPr>
            <p:ph type="sldNum" sz="quarter" idx="5"/>
          </p:nvPr>
        </p:nvSpPr>
        <p:spPr/>
        <p:txBody>
          <a:bodyPr/>
          <a:lstStyle/>
          <a:p>
            <a:fld id="{E8526699-E148-466C-AFDB-5343868BE4F8}" type="slidenum">
              <a:rPr lang="en-GB" smtClean="0"/>
              <a:t>12</a:t>
            </a:fld>
            <a:endParaRPr lang="en-GB"/>
          </a:p>
        </p:txBody>
      </p:sp>
    </p:spTree>
    <p:extLst>
      <p:ext uri="{BB962C8B-B14F-4D97-AF65-F5344CB8AC3E}">
        <p14:creationId xmlns:p14="http://schemas.microsoft.com/office/powerpoint/2010/main" val="1478087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And I guess that links in nicely to this audience</a:t>
            </a:r>
          </a:p>
          <a:p>
            <a:r>
              <a:rPr lang="en-GB"/>
              <a:t>Though of course physical representations of data aren’t the only way to use digital tools in exhibitions</a:t>
            </a:r>
          </a:p>
          <a:p>
            <a:r>
              <a:rPr lang="en-GB"/>
              <a:t>Just a IIIF interface onto a book could add a lot over displaying it in a glass case</a:t>
            </a:r>
          </a:p>
          <a:p>
            <a:r>
              <a:rPr lang="en-GB"/>
              <a:t>Interpretations of topic models produced from it could be another way</a:t>
            </a:r>
          </a:p>
          <a:p>
            <a:r>
              <a:rPr lang="en-GB"/>
              <a:t>As could an interactive version of that “On the Road” visualisation</a:t>
            </a:r>
          </a:p>
          <a:p>
            <a:r>
              <a:rPr lang="en-GB"/>
              <a:t>Interactive games are one way in to this</a:t>
            </a:r>
          </a:p>
          <a:p>
            <a:pPr marL="171450" indent="-171450">
              <a:buFont typeface="Arial" panose="020B0604020202020204" pitchFamily="34" charset="0"/>
              <a:buChar char="•"/>
            </a:pPr>
            <a:r>
              <a:rPr lang="en-GB"/>
              <a:t>This is screenshot from a game about the experiences of the Windrush Generation</a:t>
            </a:r>
          </a:p>
          <a:p>
            <a:pPr marL="171450" indent="-171450">
              <a:buFont typeface="Arial" panose="020B0604020202020204" pitchFamily="34" charset="0"/>
              <a:buChar char="•"/>
            </a:pPr>
            <a:r>
              <a:rPr lang="en-GB"/>
              <a:t>Which was in the Digital Storytelling exhibition at the British Library last year</a:t>
            </a:r>
          </a:p>
          <a:p>
            <a:r>
              <a:rPr lang="en-GB"/>
              <a:t>At the other extreme – and this might well be going too far, but it does at least make use of digitised text in some sense --</a:t>
            </a:r>
          </a:p>
          <a:p>
            <a:pPr marL="171450" indent="-171450">
              <a:buFont typeface="Arial" panose="020B0604020202020204" pitchFamily="34" charset="0"/>
              <a:buChar char="•"/>
            </a:pPr>
            <a:r>
              <a:rPr lang="en-GB"/>
              <a:t>In San Jose there is a Rosicrucian Egyptian Museum</a:t>
            </a:r>
          </a:p>
          <a:p>
            <a:pPr marL="171450" indent="-171450">
              <a:buFont typeface="Arial" panose="020B0604020202020204" pitchFamily="34" charset="0"/>
              <a:buChar char="•"/>
            </a:pPr>
            <a:r>
              <a:rPr lang="en-GB"/>
              <a:t>They have built a robotic Thoth chat bot</a:t>
            </a:r>
          </a:p>
          <a:p>
            <a:pPr marL="171450" indent="-171450">
              <a:buFont typeface="Arial" panose="020B0604020202020204" pitchFamily="34" charset="0"/>
              <a:buChar char="•"/>
            </a:pPr>
            <a:r>
              <a:rPr lang="en-GB"/>
              <a:t>If I understand correctly, it is trained on ancient esoteric texts</a:t>
            </a:r>
          </a:p>
          <a:p>
            <a:pPr marL="171450" indent="-171450">
              <a:buFont typeface="Arial" panose="020B0604020202020204" pitchFamily="34" charset="0"/>
              <a:buChar char="•"/>
            </a:pPr>
            <a:r>
              <a:rPr lang="en-GB"/>
              <a:t>You can ask it questions, it will answer in that vein</a:t>
            </a:r>
          </a:p>
        </p:txBody>
      </p:sp>
      <p:sp>
        <p:nvSpPr>
          <p:cNvPr id="4" name="Slide Number Placeholder 3"/>
          <p:cNvSpPr>
            <a:spLocks noGrp="1"/>
          </p:cNvSpPr>
          <p:nvPr>
            <p:ph type="sldNum" sz="quarter" idx="5"/>
          </p:nvPr>
        </p:nvSpPr>
        <p:spPr/>
        <p:txBody>
          <a:bodyPr/>
          <a:lstStyle/>
          <a:p>
            <a:fld id="{E8526699-E148-466C-AFDB-5343868BE4F8}" type="slidenum">
              <a:rPr lang="en-GB" smtClean="0"/>
              <a:t>13</a:t>
            </a:fld>
            <a:endParaRPr lang="en-GB"/>
          </a:p>
        </p:txBody>
      </p:sp>
    </p:spTree>
    <p:extLst>
      <p:ext uri="{BB962C8B-B14F-4D97-AF65-F5344CB8AC3E}">
        <p14:creationId xmlns:p14="http://schemas.microsoft.com/office/powerpoint/2010/main" val="3502235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This activity is sort of rolling together two things that I intended to do when I wrote the meeting invitation</a:t>
            </a:r>
          </a:p>
          <a:p>
            <a:r>
              <a:rPr lang="en-GB"/>
              <a:t>This is not a test, there are no right or wrong answers, I wasn’t setting out to teach anything specific</a:t>
            </a:r>
          </a:p>
          <a:p>
            <a:r>
              <a:rPr lang="en-GB"/>
              <a:t>But I am interested to know what thoughts you have, what your takeaways are, about text mining – or at least about topic modelling – and its application to your collection</a:t>
            </a:r>
          </a:p>
          <a:p>
            <a:r>
              <a:rPr lang="en-GB"/>
              <a:t>Suggested headings:</a:t>
            </a:r>
          </a:p>
          <a:p>
            <a:pPr marL="171450" indent="-171450">
              <a:buFont typeface="Arial" panose="020B0604020202020204" pitchFamily="34" charset="0"/>
              <a:buChar char="•"/>
            </a:pPr>
            <a:r>
              <a:rPr lang="en-GB"/>
              <a:t>Possibilities: what could we do with it</a:t>
            </a:r>
          </a:p>
          <a:p>
            <a:pPr marL="628650" lvl="1" indent="-171450">
              <a:buFont typeface="Arial" panose="020B0604020202020204" pitchFamily="34" charset="0"/>
              <a:buChar char="•"/>
            </a:pPr>
            <a:r>
              <a:rPr lang="en-GB"/>
              <a:t>e.g. can we apply it in search, are distant views of the collection interesting, could we do storytelling with it</a:t>
            </a:r>
          </a:p>
          <a:p>
            <a:pPr marL="171450" indent="-171450">
              <a:buFont typeface="Arial" panose="020B0604020202020204" pitchFamily="34" charset="0"/>
              <a:buChar char="•"/>
            </a:pPr>
            <a:r>
              <a:rPr lang="en-GB"/>
              <a:t>Limitations: what can’t we (or shouldn’t we) do with it</a:t>
            </a:r>
          </a:p>
          <a:p>
            <a:pPr marL="171450" indent="-171450">
              <a:buFont typeface="Arial" panose="020B0604020202020204" pitchFamily="34" charset="0"/>
              <a:buChar char="•"/>
            </a:pPr>
            <a:r>
              <a:rPr lang="en-GB"/>
              <a:t>Misc: any other thoughts</a:t>
            </a:r>
          </a:p>
          <a:p>
            <a:endParaRPr lang="en-GB"/>
          </a:p>
        </p:txBody>
      </p:sp>
      <p:sp>
        <p:nvSpPr>
          <p:cNvPr id="4" name="Slide Number Placeholder 3"/>
          <p:cNvSpPr>
            <a:spLocks noGrp="1"/>
          </p:cNvSpPr>
          <p:nvPr>
            <p:ph type="sldNum" sz="quarter" idx="5"/>
          </p:nvPr>
        </p:nvSpPr>
        <p:spPr/>
        <p:txBody>
          <a:bodyPr/>
          <a:lstStyle/>
          <a:p>
            <a:fld id="{E8526699-E148-466C-AFDB-5343868BE4F8}" type="slidenum">
              <a:rPr lang="en-GB" smtClean="0"/>
              <a:t>14</a:t>
            </a:fld>
            <a:endParaRPr lang="en-GB"/>
          </a:p>
        </p:txBody>
      </p:sp>
    </p:spTree>
    <p:extLst>
      <p:ext uri="{BB962C8B-B14F-4D97-AF65-F5344CB8AC3E}">
        <p14:creationId xmlns:p14="http://schemas.microsoft.com/office/powerpoint/2010/main" val="791720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Post-activity because I’m actually asking you to do this _after_ this session</a:t>
            </a:r>
          </a:p>
        </p:txBody>
      </p:sp>
      <p:sp>
        <p:nvSpPr>
          <p:cNvPr id="4" name="Slide Number Placeholder 3"/>
          <p:cNvSpPr>
            <a:spLocks noGrp="1"/>
          </p:cNvSpPr>
          <p:nvPr>
            <p:ph type="sldNum" sz="quarter" idx="5"/>
          </p:nvPr>
        </p:nvSpPr>
        <p:spPr/>
        <p:txBody>
          <a:bodyPr/>
          <a:lstStyle/>
          <a:p>
            <a:fld id="{E8526699-E148-466C-AFDB-5343868BE4F8}" type="slidenum">
              <a:rPr lang="en-GB" smtClean="0"/>
              <a:t>15</a:t>
            </a:fld>
            <a:endParaRPr lang="en-GB"/>
          </a:p>
        </p:txBody>
      </p:sp>
    </p:spTree>
    <p:extLst>
      <p:ext uri="{BB962C8B-B14F-4D97-AF65-F5344CB8AC3E}">
        <p14:creationId xmlns:p14="http://schemas.microsoft.com/office/powerpoint/2010/main" val="2416172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 know I don’t like filling out feedback forms, but I’ve realised it would be really helpful to have some feedback like that</a:t>
            </a:r>
          </a:p>
          <a:p>
            <a:r>
              <a:rPr lang="en-GB"/>
              <a:t>I’ll come back to that, but to explain what I’m asking for</a:t>
            </a:r>
          </a:p>
          <a:p>
            <a:pPr marL="171450" indent="-171450">
              <a:buFont typeface="Arial" panose="020B0604020202020204" pitchFamily="34" charset="0"/>
              <a:buChar char="•"/>
            </a:pPr>
            <a:r>
              <a:rPr lang="en-GB"/>
              <a:t>I’ve focused on the prototypes in these meetings</a:t>
            </a:r>
          </a:p>
          <a:p>
            <a:pPr marL="171450" indent="-171450">
              <a:buFont typeface="Arial" panose="020B0604020202020204" pitchFamily="34" charset="0"/>
              <a:buChar char="•"/>
            </a:pPr>
            <a:r>
              <a:rPr lang="en-GB"/>
              <a:t>Because the intention of the project was that prototyping would be a vehicle for, or provocation to, cross-disciplinary communication and collaboration</a:t>
            </a:r>
          </a:p>
          <a:p>
            <a:pPr marL="171450" indent="-171450">
              <a:buFont typeface="Arial" panose="020B0604020202020204" pitchFamily="34" charset="0"/>
              <a:buChar char="•"/>
            </a:pPr>
            <a:r>
              <a:rPr lang="en-GB"/>
              <a:t>As it says on the title slide from my first visit there</a:t>
            </a:r>
          </a:p>
          <a:p>
            <a:pPr marL="171450" lvl="0" indent="-171450">
              <a:buFont typeface="Arial" panose="020B0604020202020204" pitchFamily="34" charset="0"/>
              <a:buChar char="•"/>
            </a:pPr>
            <a:r>
              <a:rPr lang="en-GB"/>
              <a:t>While I have thoughts about how it went, they’re very much just from my perspective</a:t>
            </a:r>
          </a:p>
          <a:p>
            <a:pPr marL="171450" lvl="0" indent="-171450">
              <a:buFont typeface="Arial" panose="020B0604020202020204" pitchFamily="34" charset="0"/>
              <a:buChar char="•"/>
            </a:pPr>
            <a:r>
              <a:rPr lang="en-GB"/>
              <a:t>And I particularly don’t have insight into how this compares with other activities at Wellcome</a:t>
            </a:r>
          </a:p>
          <a:p>
            <a:pPr marL="628650" lvl="1" indent="-171450">
              <a:buFont typeface="Arial" panose="020B0604020202020204" pitchFamily="34" charset="0"/>
              <a:buChar char="•"/>
            </a:pPr>
            <a:r>
              <a:rPr lang="en-GB"/>
              <a:t>And while I’ve seen a bit of your working culture during these visits, you’re all immersed in it</a:t>
            </a:r>
          </a:p>
          <a:p>
            <a:pPr marL="171450" lvl="0" indent="-171450">
              <a:buFont typeface="Arial" panose="020B0604020202020204" pitchFamily="34" charset="0"/>
              <a:buChar char="•"/>
            </a:pPr>
            <a:r>
              <a:rPr lang="en-GB"/>
              <a:t>And it was very apparent to me while writing that paper that I don’t really have any way to know how that aspect of the project is going from your point of 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Both positive and negative feedback is really helpful in evaluating how this went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And thinking about how to do similar activities in the future</a:t>
            </a:r>
          </a:p>
          <a:p>
            <a:pPr marL="0" lvl="0" indent="0">
              <a:buFont typeface="Arial" panose="020B0604020202020204" pitchFamily="34" charset="0"/>
              <a:buNone/>
            </a:pPr>
            <a:endParaRPr lang="en-GB"/>
          </a:p>
          <a:p>
            <a:r>
              <a:rPr lang="en-GB"/>
              <a:t>So I’ve made a Padlet where you can drop any thoughts – I’ll post this link in the Slack channel too</a:t>
            </a:r>
          </a:p>
          <a:p>
            <a:r>
              <a:rPr lang="en-GB"/>
              <a:t>It contains a couple of prompts, but they’re just to try to stimulate thought</a:t>
            </a:r>
          </a:p>
          <a:p>
            <a:r>
              <a:rPr lang="en-GB"/>
              <a:t>Thoughts around the helpfulness or unhelpfulness of prototypes are likely to be helpful.</a:t>
            </a:r>
          </a:p>
          <a:p>
            <a:r>
              <a:rPr lang="en-GB"/>
              <a:t>But honestly, any thoughts about any aspect of the project are probably going to be useful. </a:t>
            </a:r>
          </a:p>
          <a:p>
            <a:r>
              <a:rPr lang="en-GB"/>
              <a:t>It’s also anonymous, as far as I can tell, at least if you don’t sign in</a:t>
            </a:r>
          </a:p>
          <a:p>
            <a:r>
              <a:rPr lang="en-GB"/>
              <a:t>Of course I’m also happy to hear direct from you either after this session or in emails, Slack posts, etc etc if you prefer</a:t>
            </a:r>
          </a:p>
          <a:p>
            <a:endParaRPr lang="en-GB"/>
          </a:p>
          <a:p>
            <a:r>
              <a:rPr lang="en-GB"/>
              <a:t>I’m not going to ask you to do it right now, because I think its easier to give feedback if I’m not watching you do it</a:t>
            </a:r>
          </a:p>
          <a:p>
            <a:r>
              <a:rPr lang="en-GB"/>
              <a:t>But I’d be grateful if you could aim to do it today, perhaps during the remaining time that was allotted for this session</a:t>
            </a:r>
          </a:p>
          <a:p>
            <a:endParaRPr lang="en-GB"/>
          </a:p>
          <a:p>
            <a:r>
              <a:rPr lang="en-GB"/>
              <a:t>So this is actually the end</a:t>
            </a:r>
          </a:p>
          <a:p>
            <a:r>
              <a:rPr lang="en-GB"/>
              <a:t>And that means that we’re at the end of my visits</a:t>
            </a:r>
          </a:p>
          <a:p>
            <a:r>
              <a:rPr lang="en-GB"/>
              <a:t>It’s kind of whizzed by for me</a:t>
            </a:r>
          </a:p>
          <a:p>
            <a:r>
              <a:rPr lang="en-GB"/>
              <a:t>I think this project has been more demanding of host institution time than many professional fellowships are</a:t>
            </a:r>
          </a:p>
          <a:p>
            <a:r>
              <a:rPr lang="en-GB"/>
              <a:t>I’ve learned a huge amount, I think I’ll be digesting for a while, so I can say for me it has been really really useful</a:t>
            </a:r>
          </a:p>
          <a:p>
            <a:r>
              <a:rPr lang="en-GB"/>
              <a:t>So thank you all very much for being generous with your time</a:t>
            </a:r>
          </a:p>
        </p:txBody>
      </p:sp>
      <p:sp>
        <p:nvSpPr>
          <p:cNvPr id="4" name="Slide Number Placeholder 3"/>
          <p:cNvSpPr>
            <a:spLocks noGrp="1"/>
          </p:cNvSpPr>
          <p:nvPr>
            <p:ph type="sldNum" sz="quarter" idx="5"/>
          </p:nvPr>
        </p:nvSpPr>
        <p:spPr/>
        <p:txBody>
          <a:bodyPr/>
          <a:lstStyle/>
          <a:p>
            <a:fld id="{E8526699-E148-466C-AFDB-5343868BE4F8}" type="slidenum">
              <a:rPr lang="en-GB" smtClean="0"/>
              <a:t>16</a:t>
            </a:fld>
            <a:endParaRPr lang="en-GB"/>
          </a:p>
        </p:txBody>
      </p:sp>
    </p:spTree>
    <p:extLst>
      <p:ext uri="{BB962C8B-B14F-4D97-AF65-F5344CB8AC3E}">
        <p14:creationId xmlns:p14="http://schemas.microsoft.com/office/powerpoint/2010/main" val="1373220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26699-E148-466C-AFDB-5343868BE4F8}" type="slidenum">
              <a:rPr lang="en-GB" smtClean="0"/>
              <a:t>17</a:t>
            </a:fld>
            <a:endParaRPr lang="en-GB"/>
          </a:p>
        </p:txBody>
      </p:sp>
    </p:spTree>
    <p:extLst>
      <p:ext uri="{BB962C8B-B14F-4D97-AF65-F5344CB8AC3E}">
        <p14:creationId xmlns:p14="http://schemas.microsoft.com/office/powerpoint/2010/main" val="471952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Just to give some context for people who have not been before</a:t>
            </a:r>
          </a:p>
          <a:p>
            <a:r>
              <a:rPr lang="en-GB"/>
              <a:t>The main thing to be aware of is topic models and how we can try to make use of them</a:t>
            </a:r>
          </a:p>
          <a:p>
            <a:r>
              <a:rPr lang="en-GB"/>
              <a:t>A topic model is created by a statistical process applied to a corpus of text</a:t>
            </a:r>
          </a:p>
          <a:p>
            <a:r>
              <a:rPr lang="en-GB"/>
              <a:t>You can think of a topic model as a word cloud of terms that are relevant to some topic</a:t>
            </a:r>
          </a:p>
          <a:p>
            <a:r>
              <a:rPr lang="en-GB"/>
              <a:t>But you have to figure out for yourself what the topic is</a:t>
            </a:r>
          </a:p>
          <a:p>
            <a:r>
              <a:rPr lang="en-GB"/>
              <a:t>Here the word cloud on the text is a topic model</a:t>
            </a:r>
          </a:p>
          <a:p>
            <a:r>
              <a:rPr lang="en-GB"/>
              <a:t>This one seems to be about recipes</a:t>
            </a:r>
          </a:p>
          <a:p>
            <a:r>
              <a:rPr lang="en-GB"/>
              <a:t>The word cloud on the right is showing the books in which this topic is important</a:t>
            </a:r>
          </a:p>
          <a:p>
            <a:r>
              <a:rPr lang="en-GB"/>
              <a:t>The one in the middle is the catalogue subjects of the books in which the topic is important</a:t>
            </a:r>
          </a:p>
          <a:p>
            <a:endParaRPr lang="en-GB"/>
          </a:p>
          <a:p>
            <a:r>
              <a:rPr lang="en-GB"/>
              <a:t>So if you have a page full of these you can use them to browse the collection and start to get a sense of what is in it</a:t>
            </a:r>
          </a:p>
          <a:p>
            <a:r>
              <a:rPr lang="en-GB"/>
              <a:t>And sometimes you will see things that look like a couple of topics combined together, which might suggest connections</a:t>
            </a:r>
          </a:p>
        </p:txBody>
      </p:sp>
      <p:sp>
        <p:nvSpPr>
          <p:cNvPr id="4" name="Slide Number Placeholder 3"/>
          <p:cNvSpPr>
            <a:spLocks noGrp="1"/>
          </p:cNvSpPr>
          <p:nvPr>
            <p:ph type="sldNum" sz="quarter" idx="5"/>
          </p:nvPr>
        </p:nvSpPr>
        <p:spPr/>
        <p:txBody>
          <a:bodyPr/>
          <a:lstStyle/>
          <a:p>
            <a:fld id="{E8526699-E148-466C-AFDB-5343868BE4F8}" type="slidenum">
              <a:rPr lang="en-GB" smtClean="0"/>
              <a:t>2</a:t>
            </a:fld>
            <a:endParaRPr lang="en-GB"/>
          </a:p>
        </p:txBody>
      </p:sp>
    </p:spTree>
    <p:extLst>
      <p:ext uri="{BB962C8B-B14F-4D97-AF65-F5344CB8AC3E}">
        <p14:creationId xmlns:p14="http://schemas.microsoft.com/office/powerpoint/2010/main" val="4116917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can visualise these in a range of ways</a:t>
            </a:r>
          </a:p>
          <a:p>
            <a:r>
              <a:rPr lang="en-GB"/>
              <a:t>So here you see a few more topic clouds</a:t>
            </a:r>
          </a:p>
          <a:p>
            <a:r>
              <a:rPr lang="en-GB"/>
              <a:t>But also a view that clusters topics together by similarity</a:t>
            </a:r>
          </a:p>
          <a:p>
            <a:r>
              <a:rPr lang="en-GB"/>
              <a:t>And another that shows how a topics prevalence changes over time</a:t>
            </a:r>
          </a:p>
          <a:p>
            <a:pPr marL="171450" indent="-171450">
              <a:buFont typeface="Arial" panose="020B0604020202020204" pitchFamily="34" charset="0"/>
              <a:buChar char="•"/>
            </a:pPr>
            <a:r>
              <a:rPr lang="en-GB"/>
              <a:t>Though I’m a bit more distrustful of this kind of analysis, it is certainly something that people do</a:t>
            </a:r>
          </a:p>
          <a:p>
            <a:pPr marL="171450" indent="-171450">
              <a:buFont typeface="Arial" panose="020B0604020202020204" pitchFamily="34" charset="0"/>
              <a:buChar char="•"/>
            </a:pPr>
            <a:endParaRPr lang="en-GB"/>
          </a:p>
          <a:p>
            <a:pPr marL="0" indent="0">
              <a:buFont typeface="Arial" panose="020B0604020202020204" pitchFamily="34" charset="0"/>
              <a:buNone/>
            </a:pPr>
            <a:r>
              <a:rPr lang="en-GB"/>
              <a:t>If you like, I can show you lots more at the end</a:t>
            </a:r>
          </a:p>
          <a:p>
            <a:pPr marL="0" indent="0">
              <a:buFont typeface="Arial" panose="020B0604020202020204" pitchFamily="34" charset="0"/>
              <a:buNone/>
            </a:pPr>
            <a:r>
              <a:rPr lang="en-GB"/>
              <a:t>I hope this is enough for the rest of this to make sense</a:t>
            </a:r>
          </a:p>
        </p:txBody>
      </p:sp>
      <p:sp>
        <p:nvSpPr>
          <p:cNvPr id="4" name="Slide Number Placeholder 3"/>
          <p:cNvSpPr>
            <a:spLocks noGrp="1"/>
          </p:cNvSpPr>
          <p:nvPr>
            <p:ph type="sldNum" sz="quarter" idx="5"/>
          </p:nvPr>
        </p:nvSpPr>
        <p:spPr/>
        <p:txBody>
          <a:bodyPr/>
          <a:lstStyle/>
          <a:p>
            <a:fld id="{E8526699-E148-466C-AFDB-5343868BE4F8}" type="slidenum">
              <a:rPr lang="en-GB" smtClean="0"/>
              <a:t>3</a:t>
            </a:fld>
            <a:endParaRPr lang="en-GB"/>
          </a:p>
        </p:txBody>
      </p:sp>
    </p:spTree>
    <p:extLst>
      <p:ext uri="{BB962C8B-B14F-4D97-AF65-F5344CB8AC3E}">
        <p14:creationId xmlns:p14="http://schemas.microsoft.com/office/powerpoint/2010/main" val="3450750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as this is also a wrapup, I thought I’d start with some more concrete things that have come out of the project</a:t>
            </a:r>
          </a:p>
          <a:p>
            <a:endParaRPr lang="en-GB"/>
          </a:p>
          <a:p>
            <a:r>
              <a:rPr lang="en-GB"/>
              <a:t>Rough text processing pipeline – it’s not production quality, but I have a sort of framework for:</a:t>
            </a:r>
          </a:p>
          <a:p>
            <a:pPr marL="171450" indent="-171450">
              <a:buFont typeface="Arial" panose="020B0604020202020204" pitchFamily="34" charset="0"/>
              <a:buChar char="•"/>
            </a:pPr>
            <a:r>
              <a:rPr lang="en-GB"/>
              <a:t>Grabbing your text</a:t>
            </a:r>
          </a:p>
          <a:p>
            <a:pPr marL="171450" indent="-171450">
              <a:buFont typeface="Arial" panose="020B0604020202020204" pitchFamily="34" charset="0"/>
              <a:buChar char="•"/>
            </a:pPr>
            <a:r>
              <a:rPr lang="en-GB"/>
              <a:t>Chopping it up and transforming it in a few different ways</a:t>
            </a:r>
          </a:p>
          <a:p>
            <a:pPr marL="171450" indent="-171450">
              <a:buFont typeface="Arial" panose="020B0604020202020204" pitchFamily="34" charset="0"/>
              <a:buChar char="•"/>
            </a:pPr>
            <a:r>
              <a:rPr lang="en-GB"/>
              <a:t>Building topic models</a:t>
            </a:r>
          </a:p>
          <a:p>
            <a:pPr marL="171450" indent="-171450">
              <a:buFont typeface="Arial" panose="020B0604020202020204" pitchFamily="34" charset="0"/>
              <a:buChar char="•"/>
            </a:pPr>
            <a:r>
              <a:rPr lang="en-GB"/>
              <a:t>And visualising all of that</a:t>
            </a:r>
          </a:p>
          <a:p>
            <a:pPr marL="0" indent="0">
              <a:buFont typeface="Arial" panose="020B0604020202020204" pitchFamily="34" charset="0"/>
              <a:buNone/>
            </a:pPr>
            <a:r>
              <a:rPr lang="en-GB"/>
              <a:t>It’s in GitHub, so it is available for anyone who might want it</a:t>
            </a:r>
          </a:p>
          <a:p>
            <a:pPr marL="0" indent="0">
              <a:buFont typeface="Arial" panose="020B0604020202020204" pitchFamily="34" charset="0"/>
              <a:buNone/>
            </a:pPr>
            <a:r>
              <a:rPr lang="en-GB"/>
              <a:t>If I can find a bit of time over the next few months then I’ll tidy it up a little bit</a:t>
            </a:r>
          </a:p>
          <a:p>
            <a:pPr marL="0" indent="0">
              <a:buFont typeface="Arial" panose="020B0604020202020204" pitchFamily="34" charset="0"/>
              <a:buNone/>
            </a:pPr>
            <a:r>
              <a:rPr lang="en-GB"/>
              <a:t>Definitely want to document it a bit more</a:t>
            </a:r>
          </a:p>
          <a:p>
            <a:pPr marL="0" indent="0">
              <a:buFont typeface="Arial" panose="020B0604020202020204" pitchFamily="34" charset="0"/>
              <a:buNone/>
            </a:pPr>
            <a:endParaRPr lang="en-GB"/>
          </a:p>
          <a:p>
            <a:pPr marL="0" indent="0">
              <a:buFont typeface="Arial" panose="020B0604020202020204" pitchFamily="34" charset="0"/>
              <a:buNone/>
            </a:pPr>
            <a:r>
              <a:rPr lang="en-GB"/>
              <a:t>A lot of preprocessed text</a:t>
            </a:r>
          </a:p>
          <a:p>
            <a:pPr marL="0" indent="0">
              <a:buFont typeface="Arial" panose="020B0604020202020204" pitchFamily="34" charset="0"/>
              <a:buNone/>
            </a:pPr>
            <a:r>
              <a:rPr lang="en-GB"/>
              <a:t>The directory that it lives in contains something like a terabyte of data</a:t>
            </a:r>
          </a:p>
          <a:p>
            <a:pPr marL="0" indent="0">
              <a:buFont typeface="Arial" panose="020B0604020202020204" pitchFamily="34" charset="0"/>
              <a:buNone/>
            </a:pPr>
            <a:r>
              <a:rPr lang="en-GB"/>
              <a:t>The pipeline’s data storage is not efficient so there’s a lot of redundancy there, but it’s still a lot of words</a:t>
            </a:r>
          </a:p>
          <a:p>
            <a:pPr marL="0" indent="0">
              <a:buFont typeface="Arial" panose="020B0604020202020204" pitchFamily="34" charset="0"/>
              <a:buNone/>
            </a:pPr>
            <a:r>
              <a:rPr lang="en-GB"/>
              <a:t>I don’t really have anywhere to put it so not sure what’ll happen to it</a:t>
            </a:r>
          </a:p>
          <a:p>
            <a:pPr marL="171450" indent="-171450">
              <a:buFont typeface="Arial" panose="020B0604020202020204" pitchFamily="34" charset="0"/>
              <a:buChar char="•"/>
            </a:pPr>
            <a:r>
              <a:rPr lang="en-GB"/>
              <a:t>It’s nowhere near as well provenanced as I would like</a:t>
            </a:r>
          </a:p>
          <a:p>
            <a:pPr marL="171450" indent="-171450">
              <a:buFont typeface="Arial" panose="020B0604020202020204" pitchFamily="34" charset="0"/>
              <a:buChar char="•"/>
            </a:pPr>
            <a:r>
              <a:rPr lang="en-GB"/>
              <a:t>With a production-quality pipeline I’d be able to tell you exactly how everything was made, this is more rough and ready than that</a:t>
            </a:r>
          </a:p>
          <a:p>
            <a:pPr marL="0" indent="0">
              <a:buFont typeface="Arial" panose="020B0604020202020204" pitchFamily="34" charset="0"/>
              <a:buNone/>
            </a:pPr>
            <a:endParaRPr lang="en-GB"/>
          </a:p>
          <a:p>
            <a:pPr marL="0" indent="0">
              <a:buFont typeface="Arial" panose="020B0604020202020204" pitchFamily="34" charset="0"/>
              <a:buNone/>
            </a:pPr>
            <a:r>
              <a:rPr lang="en-GB"/>
              <a:t>Several topic model views of the collection and interfaces for working with them</a:t>
            </a:r>
          </a:p>
          <a:p>
            <a:pPr marL="0" indent="0">
              <a:buFont typeface="Arial" panose="020B0604020202020204" pitchFamily="34" charset="0"/>
              <a:buNone/>
            </a:pPr>
            <a:r>
              <a:rPr lang="en-GB"/>
              <a:t>Which we’ve talked about plenty, so I won’t get into that again</a:t>
            </a:r>
          </a:p>
        </p:txBody>
      </p:sp>
      <p:sp>
        <p:nvSpPr>
          <p:cNvPr id="4" name="Slide Number Placeholder 3"/>
          <p:cNvSpPr>
            <a:spLocks noGrp="1"/>
          </p:cNvSpPr>
          <p:nvPr>
            <p:ph type="sldNum" sz="quarter" idx="5"/>
          </p:nvPr>
        </p:nvSpPr>
        <p:spPr/>
        <p:txBody>
          <a:bodyPr/>
          <a:lstStyle/>
          <a:p>
            <a:fld id="{E8526699-E148-466C-AFDB-5343868BE4F8}" type="slidenum">
              <a:rPr lang="en-GB" smtClean="0"/>
              <a:t>4</a:t>
            </a:fld>
            <a:endParaRPr lang="en-GB"/>
          </a:p>
        </p:txBody>
      </p:sp>
    </p:spTree>
    <p:extLst>
      <p:ext uri="{BB962C8B-B14F-4D97-AF65-F5344CB8AC3E}">
        <p14:creationId xmlns:p14="http://schemas.microsoft.com/office/powerpoint/2010/main" val="3717212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And then I promised some stuff when I applied to do this thing</a:t>
            </a:r>
          </a:p>
          <a:p>
            <a:endParaRPr lang="en-GB"/>
          </a:p>
          <a:p>
            <a:r>
              <a:rPr lang="en-GB"/>
              <a:t>So a project report and at least one blog for TNA</a:t>
            </a:r>
          </a:p>
          <a:p>
            <a:pPr marL="171450" indent="-171450">
              <a:buFont typeface="Arial" panose="020B0604020202020204" pitchFamily="34" charset="0"/>
              <a:buChar char="•"/>
            </a:pPr>
            <a:r>
              <a:rPr lang="en-GB"/>
              <a:t>Focusing more on the collaboration aspect of the project</a:t>
            </a:r>
          </a:p>
          <a:p>
            <a:pPr marL="0" indent="0">
              <a:buFont typeface="Arial" panose="020B0604020202020204" pitchFamily="34" charset="0"/>
              <a:buNone/>
            </a:pPr>
            <a:endParaRPr lang="en-GB"/>
          </a:p>
          <a:p>
            <a:pPr marL="0" indent="0">
              <a:buFont typeface="Arial" panose="020B0604020202020204" pitchFamily="34" charset="0"/>
              <a:buNone/>
            </a:pPr>
            <a:r>
              <a:rPr lang="en-GB"/>
              <a:t>A tutorial for Wellcome on doing topic modelling with your text</a:t>
            </a:r>
          </a:p>
          <a:p>
            <a:pPr marL="0" indent="0">
              <a:buFont typeface="Arial" panose="020B0604020202020204" pitchFamily="34" charset="0"/>
              <a:buNone/>
            </a:pPr>
            <a:endParaRPr lang="en-GB"/>
          </a:p>
          <a:p>
            <a:pPr marL="0" indent="0">
              <a:buFont typeface="Arial" panose="020B0604020202020204" pitchFamily="34" charset="0"/>
              <a:buNone/>
            </a:pPr>
            <a:r>
              <a:rPr lang="en-GB"/>
              <a:t>(If I can find the time, I might also spend a little while exploring the collection via topics and blog about that, somewhere.</a:t>
            </a:r>
          </a:p>
          <a:p>
            <a:pPr marL="0" indent="0">
              <a:buFont typeface="Arial" panose="020B0604020202020204" pitchFamily="34" charset="0"/>
              <a:buNone/>
            </a:pPr>
            <a:r>
              <a:rPr lang="en-GB"/>
              <a:t>Having built a thing, it would be nice to spend a bit more time using it.)</a:t>
            </a:r>
          </a:p>
          <a:p>
            <a:pPr marL="0" indent="0">
              <a:buFont typeface="Arial" panose="020B0604020202020204" pitchFamily="34" charset="0"/>
              <a:buNone/>
            </a:pPr>
            <a:endParaRPr lang="en-GB"/>
          </a:p>
          <a:p>
            <a:pPr marL="0" indent="0">
              <a:buFont typeface="Arial" panose="020B0604020202020204" pitchFamily="34" charset="0"/>
              <a:buNone/>
            </a:pPr>
            <a:r>
              <a:rPr lang="en-GB"/>
              <a:t>Hopefully a conference presentation</a:t>
            </a:r>
          </a:p>
        </p:txBody>
      </p:sp>
      <p:sp>
        <p:nvSpPr>
          <p:cNvPr id="4" name="Slide Number Placeholder 3"/>
          <p:cNvSpPr>
            <a:spLocks noGrp="1"/>
          </p:cNvSpPr>
          <p:nvPr>
            <p:ph type="sldNum" sz="quarter" idx="5"/>
          </p:nvPr>
        </p:nvSpPr>
        <p:spPr/>
        <p:txBody>
          <a:bodyPr/>
          <a:lstStyle/>
          <a:p>
            <a:fld id="{E8526699-E148-466C-AFDB-5343868BE4F8}" type="slidenum">
              <a:rPr lang="en-GB" smtClean="0"/>
              <a:t>5</a:t>
            </a:fld>
            <a:endParaRPr lang="en-GB"/>
          </a:p>
        </p:txBody>
      </p:sp>
    </p:spTree>
    <p:extLst>
      <p:ext uri="{BB962C8B-B14F-4D97-AF65-F5344CB8AC3E}">
        <p14:creationId xmlns:p14="http://schemas.microsoft.com/office/powerpoint/2010/main" val="183465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start with what we *could* make – lots of things</a:t>
            </a:r>
          </a:p>
          <a:p>
            <a:r>
              <a:rPr lang="en-GB"/>
              <a:t>I’ve not spent as much time with the topics as I’d have liked</a:t>
            </a:r>
          </a:p>
          <a:p>
            <a:r>
              <a:rPr lang="en-GB"/>
              <a:t>But I already know a a couple of tools I need to help me make sense of it</a:t>
            </a:r>
          </a:p>
          <a:p>
            <a:pPr marL="171450" indent="-171450">
              <a:buFont typeface="Arial" panose="020B0604020202020204" pitchFamily="34" charset="0"/>
              <a:buChar char="•"/>
            </a:pPr>
            <a:r>
              <a:rPr lang="en-GB"/>
              <a:t>A way of seeing how many different titles are important in the topic</a:t>
            </a:r>
          </a:p>
          <a:p>
            <a:pPr marL="628650" lvl="1" indent="-171450">
              <a:buFont typeface="Arial" panose="020B0604020202020204" pitchFamily="34" charset="0"/>
              <a:buChar char="•"/>
            </a:pPr>
            <a:r>
              <a:rPr lang="en-GB"/>
              <a:t>So that I can distinguish between topics that really represent a single book and topics that represent a range of texts</a:t>
            </a:r>
          </a:p>
          <a:p>
            <a:pPr marL="171450" lvl="0" indent="-171450">
              <a:buFont typeface="Arial" panose="020B0604020202020204" pitchFamily="34" charset="0"/>
              <a:buChar char="•"/>
            </a:pPr>
            <a:r>
              <a:rPr lang="en-GB"/>
              <a:t>A way of searching through the topics for particular terms, or for any of a range of terms</a:t>
            </a:r>
          </a:p>
          <a:p>
            <a:pPr marL="171450" lvl="0" indent="-171450">
              <a:buFont typeface="Arial" panose="020B0604020202020204" pitchFamily="34" charset="0"/>
              <a:buChar char="•"/>
            </a:pPr>
            <a:r>
              <a:rPr lang="en-GB"/>
              <a:t>A way of clustering related topics together (which is something HaToRI offered)</a:t>
            </a:r>
          </a:p>
          <a:p>
            <a:pPr marL="171450" lvl="0" indent="-171450">
              <a:buFont typeface="Arial" panose="020B0604020202020204" pitchFamily="34" charset="0"/>
              <a:buChar char="•"/>
            </a:pPr>
            <a:r>
              <a:rPr lang="en-GB"/>
              <a:t>And I’m sure lots more if I were to engage with it more</a:t>
            </a:r>
          </a:p>
          <a:p>
            <a:pPr marL="171450" lvl="0" indent="-171450">
              <a:buFont typeface="Arial" panose="020B0604020202020204" pitchFamily="34" charset="0"/>
              <a:buChar char="•"/>
            </a:pPr>
            <a:r>
              <a:rPr lang="en-GB"/>
              <a:t>It’s a bit solipsistic though, being my own target user</a:t>
            </a:r>
          </a:p>
          <a:p>
            <a:pPr marL="0" lvl="0" indent="0">
              <a:buFont typeface="Arial" panose="020B0604020202020204" pitchFamily="34" charset="0"/>
              <a:buNone/>
            </a:pPr>
            <a:endParaRPr lang="en-GB"/>
          </a:p>
          <a:p>
            <a:pPr marL="0" lvl="0" indent="0">
              <a:buFont typeface="Arial" panose="020B0604020202020204" pitchFamily="34" charset="0"/>
              <a:buNone/>
            </a:pPr>
            <a:r>
              <a:rPr lang="en-GB"/>
              <a:t>I set out to explore search, what I have at the moment is more of a distant view</a:t>
            </a:r>
          </a:p>
          <a:p>
            <a:pPr marL="0" lvl="0" indent="0">
              <a:buFont typeface="Arial" panose="020B0604020202020204" pitchFamily="34" charset="0"/>
              <a:buNone/>
            </a:pPr>
            <a:r>
              <a:rPr lang="en-GB"/>
              <a:t>Which is a Digital Humanities term for these kinds of overviews of large quantities of material</a:t>
            </a:r>
          </a:p>
          <a:p>
            <a:pPr marL="0" lvl="0" indent="0">
              <a:buFont typeface="Arial" panose="020B0604020202020204" pitchFamily="34" charset="0"/>
              <a:buNone/>
            </a:pPr>
            <a:r>
              <a:rPr lang="en-GB"/>
              <a:t>As opposed to more traditional methods based on close reading</a:t>
            </a:r>
          </a:p>
          <a:p>
            <a:pPr marL="0" lvl="0" indent="0">
              <a:buFont typeface="Arial" panose="020B0604020202020204" pitchFamily="34" charset="0"/>
              <a:buNone/>
            </a:pPr>
            <a:r>
              <a:rPr lang="en-GB"/>
              <a:t>While one way to develop this further is to work more on search</a:t>
            </a:r>
          </a:p>
          <a:p>
            <a:pPr marL="0" lvl="0" indent="0">
              <a:buFont typeface="Arial" panose="020B0604020202020204" pitchFamily="34" charset="0"/>
              <a:buNone/>
            </a:pPr>
            <a:r>
              <a:rPr lang="en-GB"/>
              <a:t>Another would be to work on “storytelling”</a:t>
            </a:r>
          </a:p>
          <a:p>
            <a:pPr marL="0" lvl="0" indent="0">
              <a:buFont typeface="Arial" panose="020B0604020202020204" pitchFamily="34" charset="0"/>
              <a:buNone/>
            </a:pPr>
            <a:r>
              <a:rPr lang="en-GB"/>
              <a:t>For example, looking at trends in topics over time</a:t>
            </a:r>
          </a:p>
          <a:p>
            <a:pPr marL="0" lvl="0" indent="0">
              <a:buFont typeface="Arial" panose="020B0604020202020204" pitchFamily="34" charset="0"/>
              <a:buNone/>
            </a:pPr>
            <a:r>
              <a:rPr lang="en-GB"/>
              <a:t>And building representations of that – which can be as simple as line graphs</a:t>
            </a:r>
          </a:p>
          <a:p>
            <a:pPr marL="0" lvl="0" indent="0">
              <a:buFont typeface="Arial" panose="020B0604020202020204" pitchFamily="34" charset="0"/>
              <a:buNone/>
            </a:pPr>
            <a:r>
              <a:rPr lang="en-GB"/>
              <a:t>And perhaps explanatory text interpreting it</a:t>
            </a:r>
          </a:p>
          <a:p>
            <a:pPr marL="0" lvl="0" indent="0">
              <a:buFont typeface="Arial" panose="020B0604020202020204" pitchFamily="34" charset="0"/>
              <a:buNone/>
            </a:pPr>
            <a:endParaRPr lang="en-GB"/>
          </a:p>
          <a:p>
            <a:pPr marL="0" lvl="0" indent="0">
              <a:buFont typeface="Arial" panose="020B0604020202020204" pitchFamily="34" charset="0"/>
              <a:buNone/>
            </a:pPr>
            <a:r>
              <a:rPr lang="en-GB"/>
              <a:t>In thinking about what we could build, we need to think who it would be for and what it would be intended to do</a:t>
            </a:r>
          </a:p>
          <a:p>
            <a:pPr marL="0" lvl="0" indent="0">
              <a:buFont typeface="Arial" panose="020B0604020202020204" pitchFamily="34" charset="0"/>
              <a:buNone/>
            </a:pPr>
            <a:r>
              <a:rPr lang="en-GB"/>
              <a:t>Based on earlier exercises this week, I wonder for example whether there are ways to</a:t>
            </a:r>
          </a:p>
          <a:p>
            <a:pPr marL="171450" lvl="0" indent="-171450">
              <a:buFont typeface="Arial" panose="020B0604020202020204" pitchFamily="34" charset="0"/>
              <a:buChar char="•"/>
            </a:pPr>
            <a:r>
              <a:rPr lang="en-GB"/>
              <a:t>build tools or interfaces that might be a basis for outreach</a:t>
            </a:r>
          </a:p>
          <a:p>
            <a:pPr marL="171450" lvl="0" indent="-171450">
              <a:buFont typeface="Arial" panose="020B0604020202020204" pitchFamily="34" charset="0"/>
              <a:buChar char="•"/>
            </a:pPr>
            <a:r>
              <a:rPr lang="en-GB"/>
              <a:t>build tools that are effective for low-resource ways of accessing the internet</a:t>
            </a:r>
          </a:p>
          <a:p>
            <a:pPr marL="628650" lvl="1" indent="-171450">
              <a:buFont typeface="Arial" panose="020B0604020202020204" pitchFamily="34" charset="0"/>
              <a:buChar char="•"/>
            </a:pPr>
            <a:r>
              <a:rPr lang="en-GB"/>
              <a:t>e.g. low-end phones, which also bring up considerations of screen space</a:t>
            </a:r>
          </a:p>
          <a:p>
            <a:pPr marL="628650" lvl="1" indent="-171450">
              <a:buFont typeface="Arial" panose="020B0604020202020204" pitchFamily="34" charset="0"/>
              <a:buChar char="•"/>
            </a:pPr>
            <a:r>
              <a:rPr lang="en-GB"/>
              <a:t>e.g. minimal data transfer for metered connections</a:t>
            </a:r>
          </a:p>
        </p:txBody>
      </p:sp>
      <p:sp>
        <p:nvSpPr>
          <p:cNvPr id="4" name="Slide Number Placeholder 3"/>
          <p:cNvSpPr>
            <a:spLocks noGrp="1"/>
          </p:cNvSpPr>
          <p:nvPr>
            <p:ph type="sldNum" sz="quarter" idx="5"/>
          </p:nvPr>
        </p:nvSpPr>
        <p:spPr/>
        <p:txBody>
          <a:bodyPr/>
          <a:lstStyle/>
          <a:p>
            <a:fld id="{E8526699-E148-466C-AFDB-5343868BE4F8}" type="slidenum">
              <a:rPr lang="en-GB" smtClean="0"/>
              <a:t>6</a:t>
            </a:fld>
            <a:endParaRPr lang="en-GB"/>
          </a:p>
        </p:txBody>
      </p:sp>
    </p:spTree>
    <p:extLst>
      <p:ext uri="{BB962C8B-B14F-4D97-AF65-F5344CB8AC3E}">
        <p14:creationId xmlns:p14="http://schemas.microsoft.com/office/powerpoint/2010/main" val="2412869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Did try to focus this last couple of weeks more on thinking about audiences and uses</a:t>
            </a:r>
          </a:p>
          <a:p>
            <a:r>
              <a:rPr lang="en-GB"/>
              <a:t>So here are a few reflections on possible (mostly digital) audiences</a:t>
            </a:r>
          </a:p>
          <a:p>
            <a:r>
              <a:rPr lang="en-GB"/>
              <a:t>This is a bit of a jumble of thoughts, it won’t be super-coherent</a:t>
            </a:r>
          </a:p>
          <a:p>
            <a:r>
              <a:rPr lang="en-GB"/>
              <a:t>As ever, please feel free to chip in</a:t>
            </a:r>
          </a:p>
        </p:txBody>
      </p:sp>
      <p:sp>
        <p:nvSpPr>
          <p:cNvPr id="4" name="Slide Number Placeholder 3"/>
          <p:cNvSpPr>
            <a:spLocks noGrp="1"/>
          </p:cNvSpPr>
          <p:nvPr>
            <p:ph type="sldNum" sz="quarter" idx="5"/>
          </p:nvPr>
        </p:nvSpPr>
        <p:spPr/>
        <p:txBody>
          <a:bodyPr/>
          <a:lstStyle/>
          <a:p>
            <a:fld id="{E8526699-E148-466C-AFDB-5343868BE4F8}" type="slidenum">
              <a:rPr lang="en-GB" smtClean="0"/>
              <a:t>7</a:t>
            </a:fld>
            <a:endParaRPr lang="en-GB"/>
          </a:p>
        </p:txBody>
      </p:sp>
    </p:spTree>
    <p:extLst>
      <p:ext uri="{BB962C8B-B14F-4D97-AF65-F5344CB8AC3E}">
        <p14:creationId xmlns:p14="http://schemas.microsoft.com/office/powerpoint/2010/main" val="2942163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Digital humanists and other researchers</a:t>
            </a:r>
          </a:p>
          <a:p>
            <a:r>
              <a:rPr lang="en-GB"/>
              <a:t>Seem like an obvious audience and I guess the one that I tend to think of</a:t>
            </a:r>
          </a:p>
          <a:p>
            <a:r>
              <a:rPr lang="en-GB"/>
              <a:t>Being as it is quite close to what I do and also the kind of audience that my own team at TNA tends to interact with</a:t>
            </a:r>
          </a:p>
          <a:p>
            <a:endParaRPr lang="en-GB"/>
          </a:p>
          <a:p>
            <a:r>
              <a:rPr lang="en-GB"/>
              <a:t>There is obviously a lot of research potential in all of this text</a:t>
            </a:r>
          </a:p>
          <a:p>
            <a:r>
              <a:rPr lang="en-GB"/>
              <a:t>In, actually, all sorts of ways</a:t>
            </a:r>
          </a:p>
          <a:p>
            <a:r>
              <a:rPr lang="en-GB"/>
              <a:t>From the very technical e.g. can we clean up all this dirty OCR, can we detect meaningful structure like chapters, footnotes, marginalia</a:t>
            </a:r>
          </a:p>
          <a:p>
            <a:r>
              <a:rPr lang="en-GB"/>
              <a:t>Through to much more traditional sorts of history questions that perhaps take a more distant stance e.g. how does the discourse about typhus change over the long eighteenth century</a:t>
            </a:r>
          </a:p>
          <a:p>
            <a:r>
              <a:rPr lang="en-GB"/>
              <a:t>It might be particularly attractive to folks with a linguistic bent e.g. how does the terminology around typhus change over the long eighteenth century</a:t>
            </a:r>
          </a:p>
          <a:p>
            <a:r>
              <a:rPr lang="en-GB"/>
              <a:t>And of course it doesn’t have to be the eighteenth century</a:t>
            </a:r>
          </a:p>
          <a:p>
            <a:r>
              <a:rPr lang="en-GB"/>
              <a:t>Probably some of the technical difficulties are reduced with more modern text</a:t>
            </a:r>
          </a:p>
          <a:p>
            <a:endParaRPr lang="en-GB"/>
          </a:p>
          <a:p>
            <a:r>
              <a:rPr lang="en-GB"/>
              <a:t>I’m sure digital humanists are already working with it</a:t>
            </a:r>
          </a:p>
          <a:p>
            <a:r>
              <a:rPr lang="en-GB"/>
              <a:t>There may be some wheel reinvention and redundant processing going on – different people transforming the text in the same or similar ways</a:t>
            </a:r>
          </a:p>
          <a:p>
            <a:r>
              <a:rPr lang="en-GB"/>
              <a:t>I wonder if more documentation or examples around how to find things in the catalogue</a:t>
            </a:r>
          </a:p>
          <a:p>
            <a:r>
              <a:rPr lang="en-GB"/>
              <a:t>Or perhaps more standardised forms of data (e.g. date formats) might help</a:t>
            </a:r>
          </a:p>
        </p:txBody>
      </p:sp>
      <p:sp>
        <p:nvSpPr>
          <p:cNvPr id="4" name="Slide Number Placeholder 3"/>
          <p:cNvSpPr>
            <a:spLocks noGrp="1"/>
          </p:cNvSpPr>
          <p:nvPr>
            <p:ph type="sldNum" sz="quarter" idx="5"/>
          </p:nvPr>
        </p:nvSpPr>
        <p:spPr/>
        <p:txBody>
          <a:bodyPr/>
          <a:lstStyle/>
          <a:p>
            <a:fld id="{E8526699-E148-466C-AFDB-5343868BE4F8}" type="slidenum">
              <a:rPr lang="en-GB" smtClean="0"/>
              <a:t>8</a:t>
            </a:fld>
            <a:endParaRPr lang="en-GB"/>
          </a:p>
        </p:txBody>
      </p:sp>
    </p:spTree>
    <p:extLst>
      <p:ext uri="{BB962C8B-B14F-4D97-AF65-F5344CB8AC3E}">
        <p14:creationId xmlns:p14="http://schemas.microsoft.com/office/powerpoint/2010/main" val="1381570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many ways I suppose that “Wellcome Staff as an audience for this kind of thing” is going to be quite similar to Digital Humanists</a:t>
            </a:r>
          </a:p>
          <a:p>
            <a:r>
              <a:rPr lang="en-GB"/>
              <a:t>But perhaps looking more at the GLAM side – more about developing the collection than using it in service of a research project</a:t>
            </a:r>
          </a:p>
          <a:p>
            <a:r>
              <a:rPr lang="en-GB"/>
              <a:t>So includes applications like exploring automatic (or human in the loop) classification of texts with no catalogue subject</a:t>
            </a:r>
          </a:p>
          <a:p>
            <a:r>
              <a:rPr lang="en-GB"/>
              <a:t>Or finding offensive material</a:t>
            </a:r>
          </a:p>
          <a:p>
            <a:r>
              <a:rPr lang="en-GB"/>
              <a:t>Or research around an exhibition</a:t>
            </a:r>
          </a:p>
          <a:p>
            <a:r>
              <a:rPr lang="en-GB"/>
              <a:t>Or to find material relevant to a particular community group</a:t>
            </a:r>
          </a:p>
          <a:p>
            <a:r>
              <a:rPr lang="en-GB"/>
              <a:t>etc etc</a:t>
            </a:r>
          </a:p>
          <a:p>
            <a:r>
              <a:rPr lang="en-GB"/>
              <a:t>One benefit of Wellcome Staff as an audience is what we used to call dogfooding when I worked in tech</a:t>
            </a:r>
          </a:p>
          <a:p>
            <a:r>
              <a:rPr lang="en-GB"/>
              <a:t>By making use of digital tools that you produce, you get more of an end user perspective on that thing yourself</a:t>
            </a:r>
          </a:p>
          <a:p>
            <a:r>
              <a:rPr lang="en-GB"/>
              <a:t>Which gives you insight into how to improve it or make new uses of it</a:t>
            </a:r>
          </a:p>
          <a:p>
            <a:r>
              <a:rPr lang="en-GB"/>
              <a:t>Which in turn might help with advising other audiences such as digital humanists...</a:t>
            </a:r>
          </a:p>
        </p:txBody>
      </p:sp>
      <p:sp>
        <p:nvSpPr>
          <p:cNvPr id="4" name="Slide Number Placeholder 3"/>
          <p:cNvSpPr>
            <a:spLocks noGrp="1"/>
          </p:cNvSpPr>
          <p:nvPr>
            <p:ph type="sldNum" sz="quarter" idx="5"/>
          </p:nvPr>
        </p:nvSpPr>
        <p:spPr/>
        <p:txBody>
          <a:bodyPr/>
          <a:lstStyle/>
          <a:p>
            <a:fld id="{E8526699-E148-466C-AFDB-5343868BE4F8}" type="slidenum">
              <a:rPr lang="en-GB" smtClean="0"/>
              <a:t>9</a:t>
            </a:fld>
            <a:endParaRPr lang="en-GB"/>
          </a:p>
        </p:txBody>
      </p:sp>
    </p:spTree>
    <p:extLst>
      <p:ext uri="{BB962C8B-B14F-4D97-AF65-F5344CB8AC3E}">
        <p14:creationId xmlns:p14="http://schemas.microsoft.com/office/powerpoint/2010/main" val="3174109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D8F2D4-5E9C-ACFE-5B57-34122015E708}"/>
              </a:ext>
            </a:extLst>
          </p:cNvPr>
          <p:cNvSpPr/>
          <p:nvPr userDrawn="1"/>
        </p:nvSpPr>
        <p:spPr>
          <a:xfrm>
            <a:off x="284163" y="284163"/>
            <a:ext cx="11623675" cy="628942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sp>
        <p:nvSpPr>
          <p:cNvPr id="16" name="Picture Placeholder 15">
            <a:extLst>
              <a:ext uri="{FF2B5EF4-FFF2-40B4-BE49-F238E27FC236}">
                <a16:creationId xmlns:a16="http://schemas.microsoft.com/office/drawing/2014/main" id="{9B9AE5C2-A17D-F3B3-334A-BC5E54BAB392}"/>
              </a:ext>
            </a:extLst>
          </p:cNvPr>
          <p:cNvSpPr>
            <a:spLocks noGrp="1"/>
          </p:cNvSpPr>
          <p:nvPr>
            <p:ph type="pic" sz="quarter" idx="10"/>
          </p:nvPr>
        </p:nvSpPr>
        <p:spPr>
          <a:xfrm>
            <a:off x="293691" y="294084"/>
            <a:ext cx="11605415" cy="6271022"/>
          </a:xfrm>
          <a:custGeom>
            <a:avLst/>
            <a:gdLst>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00638 w 11623676"/>
              <a:gd name="connsiteY5" fmla="*/ 6289675 h 6289675"/>
              <a:gd name="connsiteX6" fmla="*/ 5100638 w 11623676"/>
              <a:gd name="connsiteY6" fmla="*/ 2459038 h 6289675"/>
              <a:gd name="connsiteX7" fmla="*/ 0 w 11623676"/>
              <a:gd name="connsiteY7" fmla="*/ 2459038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2 h 6289675"/>
              <a:gd name="connsiteX6" fmla="*/ 5100638 w 11623676"/>
              <a:gd name="connsiteY6" fmla="*/ 2459038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4899 h 6289675"/>
              <a:gd name="connsiteX6" fmla="*/ 5100638 w 11623676"/>
              <a:gd name="connsiteY6" fmla="*/ 2459038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2511 h 6289675"/>
              <a:gd name="connsiteX6" fmla="*/ 5100638 w 11623676"/>
              <a:gd name="connsiteY6" fmla="*/ 2459038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00638 w 11623676"/>
              <a:gd name="connsiteY6" fmla="*/ 2459038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22103 w 11623676"/>
              <a:gd name="connsiteY6" fmla="*/ 2450679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22103 w 11623676"/>
              <a:gd name="connsiteY6" fmla="*/ 2442320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5535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314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3147 h 6289675"/>
              <a:gd name="connsiteX3" fmla="*/ 11623676 w 11623676"/>
              <a:gd name="connsiteY3" fmla="*/ 1708369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0684 w 11623676"/>
              <a:gd name="connsiteY2" fmla="*/ 1713147 h 6289675"/>
              <a:gd name="connsiteX3" fmla="*/ 11623676 w 11623676"/>
              <a:gd name="connsiteY3" fmla="*/ 1708369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11371 w 11623676"/>
              <a:gd name="connsiteY5" fmla="*/ 6276540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12564 w 11623676"/>
              <a:gd name="connsiteY5" fmla="*/ 6288481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11371 w 11623676"/>
              <a:gd name="connsiteY5" fmla="*/ 6287287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22104 w 11623676"/>
              <a:gd name="connsiteY5" fmla="*/ 6286092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08986 w 11623676"/>
              <a:gd name="connsiteY5" fmla="*/ 6286092 h 6289675"/>
              <a:gd name="connsiteX6" fmla="*/ 5110178 w 11623676"/>
              <a:gd name="connsiteY6" fmla="*/ 2445903 h 6289675"/>
              <a:gd name="connsiteX7" fmla="*/ 1193 w 11623676"/>
              <a:gd name="connsiteY7" fmla="*/ 2447096 h 6289675"/>
              <a:gd name="connsiteX8" fmla="*/ 0 w 11623676"/>
              <a:gd name="connsiteY8" fmla="*/ 0 h 628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3676" h="6289675">
                <a:moveTo>
                  <a:pt x="0" y="0"/>
                </a:moveTo>
                <a:lnTo>
                  <a:pt x="9921875" y="0"/>
                </a:lnTo>
                <a:lnTo>
                  <a:pt x="9921875" y="1711952"/>
                </a:lnTo>
                <a:lnTo>
                  <a:pt x="11623676" y="1708369"/>
                </a:lnTo>
                <a:lnTo>
                  <a:pt x="11623676" y="6289675"/>
                </a:lnTo>
                <a:lnTo>
                  <a:pt x="5108986" y="6286092"/>
                </a:lnTo>
                <a:cubicBezTo>
                  <a:pt x="5108588" y="5009213"/>
                  <a:pt x="5110576" y="3722782"/>
                  <a:pt x="5110178" y="2445903"/>
                </a:cubicBezTo>
                <a:lnTo>
                  <a:pt x="1193" y="2447096"/>
                </a:lnTo>
                <a:cubicBezTo>
                  <a:pt x="795" y="1631397"/>
                  <a:pt x="398" y="815699"/>
                  <a:pt x="0" y="0"/>
                </a:cubicBezTo>
                <a:close/>
              </a:path>
            </a:pathLst>
          </a:custGeom>
          <a:solidFill>
            <a:schemeClr val="bg1">
              <a:lumMod val="85000"/>
            </a:schemeClr>
          </a:solidFill>
          <a:ln w="19050">
            <a:noFill/>
          </a:ln>
        </p:spPr>
        <p:txBody>
          <a:bodyPr wrap="square">
            <a:noAutofit/>
          </a:bodyPr>
          <a:lstStyle/>
          <a:p>
            <a:r>
              <a:rPr lang="en-GB"/>
              <a:t>Click icon to add picture</a:t>
            </a:r>
          </a:p>
        </p:txBody>
      </p:sp>
      <p:sp>
        <p:nvSpPr>
          <p:cNvPr id="7" name="Rectangle 6">
            <a:extLst>
              <a:ext uri="{FF2B5EF4-FFF2-40B4-BE49-F238E27FC236}">
                <a16:creationId xmlns:a16="http://schemas.microsoft.com/office/drawing/2014/main" id="{287FD12B-4DF0-18D6-1F3C-10055179B50D}"/>
              </a:ext>
            </a:extLst>
          </p:cNvPr>
          <p:cNvSpPr/>
          <p:nvPr userDrawn="1"/>
        </p:nvSpPr>
        <p:spPr>
          <a:xfrm>
            <a:off x="284163" y="2743201"/>
            <a:ext cx="5100637" cy="21457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8" name="Rectangle 7">
            <a:extLst>
              <a:ext uri="{FF2B5EF4-FFF2-40B4-BE49-F238E27FC236}">
                <a16:creationId xmlns:a16="http://schemas.microsoft.com/office/drawing/2014/main" id="{206A9A88-330A-1D1B-7639-29F93FEA9B15}"/>
              </a:ext>
            </a:extLst>
          </p:cNvPr>
          <p:cNvSpPr/>
          <p:nvPr userDrawn="1"/>
        </p:nvSpPr>
        <p:spPr>
          <a:xfrm>
            <a:off x="284163" y="4888922"/>
            <a:ext cx="5100637" cy="168491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4082AEB-5006-8BDB-B209-D0CE6D0D9E54}"/>
              </a:ext>
            </a:extLst>
          </p:cNvPr>
          <p:cNvSpPr>
            <a:spLocks noGrp="1"/>
          </p:cNvSpPr>
          <p:nvPr>
            <p:ph type="ctrTitle"/>
          </p:nvPr>
        </p:nvSpPr>
        <p:spPr>
          <a:xfrm>
            <a:off x="568325" y="2743201"/>
            <a:ext cx="4535488" cy="2145722"/>
          </a:xfrm>
        </p:spPr>
        <p:txBody>
          <a:bodyPr anchor="ctr" anchorCtr="0"/>
          <a:lstStyle>
            <a:lvl1pPr algn="l">
              <a:defRPr sz="4800"/>
            </a:lvl1pPr>
          </a:lstStyle>
          <a:p>
            <a:r>
              <a:rPr lang="en-GB"/>
              <a:t>Click to edit Master title style</a:t>
            </a:r>
            <a:endParaRPr lang="en-GB" dirty="0"/>
          </a:p>
        </p:txBody>
      </p:sp>
      <p:sp>
        <p:nvSpPr>
          <p:cNvPr id="3" name="Subtitle 2">
            <a:extLst>
              <a:ext uri="{FF2B5EF4-FFF2-40B4-BE49-F238E27FC236}">
                <a16:creationId xmlns:a16="http://schemas.microsoft.com/office/drawing/2014/main" id="{7CF3C4D3-D951-05DD-58CA-A9363283ABF1}"/>
              </a:ext>
            </a:extLst>
          </p:cNvPr>
          <p:cNvSpPr>
            <a:spLocks noGrp="1"/>
          </p:cNvSpPr>
          <p:nvPr>
            <p:ph type="subTitle" idx="1"/>
          </p:nvPr>
        </p:nvSpPr>
        <p:spPr>
          <a:xfrm>
            <a:off x="568324" y="4888922"/>
            <a:ext cx="4535489" cy="1684916"/>
          </a:xfrm>
        </p:spPr>
        <p:txBody>
          <a:bodyPr anchor="ctr" anchorCtr="0"/>
          <a:lstStyle>
            <a:lvl1pPr marL="0" indent="0" algn="l">
              <a:spcAft>
                <a:spcPts val="0"/>
              </a:spcAft>
              <a:buNone/>
              <a:defRPr sz="1600">
                <a:latin typeface="Roboto Mono" pitchFamily="2" charset="0"/>
                <a:ea typeface="Roboto Mono"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grpSp>
        <p:nvGrpSpPr>
          <p:cNvPr id="19" name="Group 18">
            <a:extLst>
              <a:ext uri="{FF2B5EF4-FFF2-40B4-BE49-F238E27FC236}">
                <a16:creationId xmlns:a16="http://schemas.microsoft.com/office/drawing/2014/main" id="{7A72C5D7-9238-6093-13E0-3496077F0885}"/>
              </a:ext>
            </a:extLst>
          </p:cNvPr>
          <p:cNvGrpSpPr>
            <a:grpSpLocks noChangeAspect="1"/>
          </p:cNvGrpSpPr>
          <p:nvPr userDrawn="1"/>
        </p:nvGrpSpPr>
        <p:grpSpPr>
          <a:xfrm>
            <a:off x="10206038" y="281224"/>
            <a:ext cx="1701799" cy="1707726"/>
            <a:chOff x="2857500" y="180976"/>
            <a:chExt cx="5924550" cy="5945187"/>
          </a:xfrm>
        </p:grpSpPr>
        <p:sp>
          <p:nvSpPr>
            <p:cNvPr id="20" name="Rectangle 5">
              <a:extLst>
                <a:ext uri="{FF2B5EF4-FFF2-40B4-BE49-F238E27FC236}">
                  <a16:creationId xmlns:a16="http://schemas.microsoft.com/office/drawing/2014/main" id="{1BDD3A87-F94A-5935-C19A-B43B47E4511B}"/>
                </a:ext>
              </a:extLst>
            </p:cNvPr>
            <p:cNvSpPr>
              <a:spLocks noChangeArrowheads="1"/>
            </p:cNvSpPr>
            <p:nvPr userDrawn="1"/>
          </p:nvSpPr>
          <p:spPr bwMode="auto">
            <a:xfrm>
              <a:off x="2857500" y="192088"/>
              <a:ext cx="5924550" cy="5934075"/>
            </a:xfrm>
            <a:prstGeom prst="rect">
              <a:avLst/>
            </a:prstGeom>
            <a:solidFill>
              <a:schemeClr val="bg1">
                <a:alpha val="50000"/>
              </a:schemeClr>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21" name="Freeform 7">
              <a:extLst>
                <a:ext uri="{FF2B5EF4-FFF2-40B4-BE49-F238E27FC236}">
                  <a16:creationId xmlns:a16="http://schemas.microsoft.com/office/drawing/2014/main" id="{02DF7797-B46E-8541-F1D2-FFB63E78CCC2}"/>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2" name="Freeform 8">
              <a:extLst>
                <a:ext uri="{FF2B5EF4-FFF2-40B4-BE49-F238E27FC236}">
                  <a16:creationId xmlns:a16="http://schemas.microsoft.com/office/drawing/2014/main" id="{07C0DBDD-1BCE-9F03-BF8A-4449C6A7E7E1}"/>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3" name="Freeform 9">
              <a:extLst>
                <a:ext uri="{FF2B5EF4-FFF2-40B4-BE49-F238E27FC236}">
                  <a16:creationId xmlns:a16="http://schemas.microsoft.com/office/drawing/2014/main" id="{E8952F56-6955-AEA3-17E3-472E9F76A6D5}"/>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4" name="Freeform 10">
              <a:extLst>
                <a:ext uri="{FF2B5EF4-FFF2-40B4-BE49-F238E27FC236}">
                  <a16:creationId xmlns:a16="http://schemas.microsoft.com/office/drawing/2014/main" id="{AEAB4482-B124-8CEC-1998-FD3A3DE8E998}"/>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5" name="Freeform 11">
              <a:extLst>
                <a:ext uri="{FF2B5EF4-FFF2-40B4-BE49-F238E27FC236}">
                  <a16:creationId xmlns:a16="http://schemas.microsoft.com/office/drawing/2014/main" id="{DB1E9115-CB0A-481C-D7A1-CB98A3DA37F6}"/>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6" name="Freeform 12">
              <a:extLst>
                <a:ext uri="{FF2B5EF4-FFF2-40B4-BE49-F238E27FC236}">
                  <a16:creationId xmlns:a16="http://schemas.microsoft.com/office/drawing/2014/main" id="{1D08DA13-3031-09FC-A7E1-302616E79A41}"/>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7" name="Rectangle 13">
              <a:extLst>
                <a:ext uri="{FF2B5EF4-FFF2-40B4-BE49-F238E27FC236}">
                  <a16:creationId xmlns:a16="http://schemas.microsoft.com/office/drawing/2014/main" id="{70ED91D8-BF04-DF61-83F0-A2D2B0C7CBDF}"/>
                </a:ext>
              </a:extLst>
            </p:cNvPr>
            <p:cNvSpPr>
              <a:spLocks noChangeArrowheads="1"/>
            </p:cNvSpPr>
            <p:nvPr userDrawn="1"/>
          </p:nvSpPr>
          <p:spPr bwMode="auto">
            <a:xfrm>
              <a:off x="5334000" y="27876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8" name="Freeform 14">
              <a:extLst>
                <a:ext uri="{FF2B5EF4-FFF2-40B4-BE49-F238E27FC236}">
                  <a16:creationId xmlns:a16="http://schemas.microsoft.com/office/drawing/2014/main" id="{7FF3B334-839A-9BAC-C5C8-CCACDA1578AB}"/>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9" name="Freeform 15">
              <a:extLst>
                <a:ext uri="{FF2B5EF4-FFF2-40B4-BE49-F238E27FC236}">
                  <a16:creationId xmlns:a16="http://schemas.microsoft.com/office/drawing/2014/main" id="{C1BED1B9-E99D-8453-53C2-1AA3250BE034}"/>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0" name="Freeform 16">
              <a:extLst>
                <a:ext uri="{FF2B5EF4-FFF2-40B4-BE49-F238E27FC236}">
                  <a16:creationId xmlns:a16="http://schemas.microsoft.com/office/drawing/2014/main" id="{0C75F0BA-E4DD-6146-DF3E-11895D1BB5C0}"/>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1" name="Freeform 17">
              <a:extLst>
                <a:ext uri="{FF2B5EF4-FFF2-40B4-BE49-F238E27FC236}">
                  <a16:creationId xmlns:a16="http://schemas.microsoft.com/office/drawing/2014/main" id="{5AFED7E7-6A25-06E8-5E54-0B501805BA67}"/>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2" name="Freeform 18">
              <a:extLst>
                <a:ext uri="{FF2B5EF4-FFF2-40B4-BE49-F238E27FC236}">
                  <a16:creationId xmlns:a16="http://schemas.microsoft.com/office/drawing/2014/main" id="{FE27B279-DE0B-8E33-CA7D-B3AA4E2FB431}"/>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3" name="Freeform 19">
              <a:extLst>
                <a:ext uri="{FF2B5EF4-FFF2-40B4-BE49-F238E27FC236}">
                  <a16:creationId xmlns:a16="http://schemas.microsoft.com/office/drawing/2014/main" id="{CF677E05-356E-B7CF-433C-8A8BEB935A52}"/>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4" name="Freeform 20">
              <a:extLst>
                <a:ext uri="{FF2B5EF4-FFF2-40B4-BE49-F238E27FC236}">
                  <a16:creationId xmlns:a16="http://schemas.microsoft.com/office/drawing/2014/main" id="{7439665E-8420-B18D-35BC-7A106B0F0411}"/>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5" name="Freeform 21">
              <a:extLst>
                <a:ext uri="{FF2B5EF4-FFF2-40B4-BE49-F238E27FC236}">
                  <a16:creationId xmlns:a16="http://schemas.microsoft.com/office/drawing/2014/main" id="{8B393608-7C32-0CE4-DE4C-6F5D726F54D4}"/>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6" name="Rectangle 22">
              <a:extLst>
                <a:ext uri="{FF2B5EF4-FFF2-40B4-BE49-F238E27FC236}">
                  <a16:creationId xmlns:a16="http://schemas.microsoft.com/office/drawing/2014/main" id="{741854CE-FC37-0776-3C7A-C19E0D1D1558}"/>
                </a:ext>
              </a:extLst>
            </p:cNvPr>
            <p:cNvSpPr>
              <a:spLocks noChangeArrowheads="1"/>
            </p:cNvSpPr>
            <p:nvPr userDrawn="1"/>
          </p:nvSpPr>
          <p:spPr bwMode="auto">
            <a:xfrm>
              <a:off x="6072188" y="47307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7" name="Freeform 23">
              <a:extLst>
                <a:ext uri="{FF2B5EF4-FFF2-40B4-BE49-F238E27FC236}">
                  <a16:creationId xmlns:a16="http://schemas.microsoft.com/office/drawing/2014/main" id="{C67250D9-E873-CC19-523F-5D9AA67FC2E4}"/>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8" name="Freeform 24">
              <a:extLst>
                <a:ext uri="{FF2B5EF4-FFF2-40B4-BE49-F238E27FC236}">
                  <a16:creationId xmlns:a16="http://schemas.microsoft.com/office/drawing/2014/main" id="{0991AB8C-B4C7-9440-B845-B607635CC34A}"/>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9" name="Freeform 25">
              <a:extLst>
                <a:ext uri="{FF2B5EF4-FFF2-40B4-BE49-F238E27FC236}">
                  <a16:creationId xmlns:a16="http://schemas.microsoft.com/office/drawing/2014/main" id="{DCF5F829-4736-E015-161E-235B4E47DD6F}"/>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0" name="Line 26">
              <a:extLst>
                <a:ext uri="{FF2B5EF4-FFF2-40B4-BE49-F238E27FC236}">
                  <a16:creationId xmlns:a16="http://schemas.microsoft.com/office/drawing/2014/main" id="{A65A9DE7-9B92-2BA5-7CB9-B5422094253F}"/>
                </a:ext>
              </a:extLst>
            </p:cNvPr>
            <p:cNvSpPr>
              <a:spLocks noChangeShapeType="1"/>
            </p:cNvSpPr>
            <p:nvPr userDrawn="1"/>
          </p:nvSpPr>
          <p:spPr bwMode="auto">
            <a:xfrm>
              <a:off x="2862263" y="2233613"/>
              <a:ext cx="5919787"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41" name="Line 27">
              <a:extLst>
                <a:ext uri="{FF2B5EF4-FFF2-40B4-BE49-F238E27FC236}">
                  <a16:creationId xmlns:a16="http://schemas.microsoft.com/office/drawing/2014/main" id="{A8F9F389-85D3-C556-3AC6-F0CCF8F2988B}"/>
                </a:ext>
              </a:extLst>
            </p:cNvPr>
            <p:cNvSpPr>
              <a:spLocks noChangeShapeType="1"/>
            </p:cNvSpPr>
            <p:nvPr userDrawn="1"/>
          </p:nvSpPr>
          <p:spPr bwMode="auto">
            <a:xfrm>
              <a:off x="5784850" y="180976"/>
              <a:ext cx="0" cy="2052638"/>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42" name="Line 29">
              <a:extLst>
                <a:ext uri="{FF2B5EF4-FFF2-40B4-BE49-F238E27FC236}">
                  <a16:creationId xmlns:a16="http://schemas.microsoft.com/office/drawing/2014/main" id="{3D1C1995-EB3B-A5DE-A8F9-B8BCA9AEBDC0}"/>
                </a:ext>
              </a:extLst>
            </p:cNvPr>
            <p:cNvSpPr>
              <a:spLocks noChangeShapeType="1"/>
            </p:cNvSpPr>
            <p:nvPr userDrawn="1"/>
          </p:nvSpPr>
          <p:spPr bwMode="auto">
            <a:xfrm>
              <a:off x="2857500" y="4176713"/>
              <a:ext cx="5924550"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Tree>
    <p:extLst>
      <p:ext uri="{BB962C8B-B14F-4D97-AF65-F5344CB8AC3E}">
        <p14:creationId xmlns:p14="http://schemas.microsoft.com/office/powerpoint/2010/main" val="351514330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E1B9C-28C7-BA43-28C9-3915DB6432C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EFC9D83-0712-5C6B-C9AE-4F5F1BED2CD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9EC38BDC-F847-171B-C538-88B55A9B4DC2}"/>
              </a:ext>
            </a:extLst>
          </p:cNvPr>
          <p:cNvSpPr>
            <a:spLocks noGrp="1"/>
          </p:cNvSpPr>
          <p:nvPr>
            <p:ph type="dt" sz="half" idx="10"/>
          </p:nvPr>
        </p:nvSpPr>
        <p:spPr/>
        <p:txBody>
          <a:bodyPr/>
          <a:lstStyle/>
          <a:p>
            <a:fld id="{E577F33D-085B-4991-A612-6B2C1B8E443A}" type="datetime1">
              <a:rPr lang="en-GB" smtClean="0"/>
              <a:t>06/06/2025</a:t>
            </a:fld>
            <a:endParaRPr lang="en-GB" dirty="0"/>
          </a:p>
        </p:txBody>
      </p:sp>
      <p:sp>
        <p:nvSpPr>
          <p:cNvPr id="8" name="Footer Placeholder 7">
            <a:extLst>
              <a:ext uri="{FF2B5EF4-FFF2-40B4-BE49-F238E27FC236}">
                <a16:creationId xmlns:a16="http://schemas.microsoft.com/office/drawing/2014/main" id="{C7A67E1A-24DF-C1BF-39BF-143C88D9038E}"/>
              </a:ext>
            </a:extLst>
          </p:cNvPr>
          <p:cNvSpPr>
            <a:spLocks noGrp="1"/>
          </p:cNvSpPr>
          <p:nvPr>
            <p:ph type="ftr" sz="quarter" idx="11"/>
          </p:nvPr>
        </p:nvSpPr>
        <p:spPr/>
        <p:txBody>
          <a:bodyPr/>
          <a:lstStyle/>
          <a:p>
            <a:r>
              <a:rPr lang="en-GB"/>
              <a:t>Presentation title</a:t>
            </a:r>
            <a:endParaRPr lang="en-GB" dirty="0"/>
          </a:p>
        </p:txBody>
      </p:sp>
      <p:sp>
        <p:nvSpPr>
          <p:cNvPr id="9" name="Slide Number Placeholder 8">
            <a:extLst>
              <a:ext uri="{FF2B5EF4-FFF2-40B4-BE49-F238E27FC236}">
                <a16:creationId xmlns:a16="http://schemas.microsoft.com/office/drawing/2014/main" id="{49421C5D-C064-97CD-2C78-D62A8A8762B9}"/>
              </a:ext>
            </a:extLst>
          </p:cNvPr>
          <p:cNvSpPr>
            <a:spLocks noGrp="1"/>
          </p:cNvSpPr>
          <p:nvPr>
            <p:ph type="sldNum" sz="quarter" idx="12"/>
          </p:nvPr>
        </p:nvSpPr>
        <p:spPr/>
        <p:txBody>
          <a:bodyPr/>
          <a:lstStyle/>
          <a:p>
            <a:fld id="{255DAFDF-2EF6-44FB-8AA4-C1E9B7563AAC}" type="slidenum">
              <a:rPr lang="en-GB" smtClean="0"/>
              <a:pPr/>
              <a:t>‹#›</a:t>
            </a:fld>
            <a:endParaRPr lang="en-GB" dirty="0"/>
          </a:p>
        </p:txBody>
      </p:sp>
      <p:sp>
        <p:nvSpPr>
          <p:cNvPr id="4" name="TextBox 3">
            <a:extLst>
              <a:ext uri="{FF2B5EF4-FFF2-40B4-BE49-F238E27FC236}">
                <a16:creationId xmlns:a16="http://schemas.microsoft.com/office/drawing/2014/main" id="{60C98947-3455-C279-C7DF-AAE8110E711E}"/>
              </a:ext>
            </a:extLst>
          </p:cNvPr>
          <p:cNvSpPr txBox="1"/>
          <p:nvPr userDrawn="1"/>
        </p:nvSpPr>
        <p:spPr>
          <a:xfrm>
            <a:off x="7939088" y="6289437"/>
            <a:ext cx="3117850" cy="284399"/>
          </a:xfrm>
          <a:prstGeom prst="rect">
            <a:avLst/>
          </a:prstGeom>
          <a:noFill/>
        </p:spPr>
        <p:txBody>
          <a:bodyPr wrap="square" lIns="0" tIns="0" rIns="0" bIns="0" rtlCol="0" anchor="ctr" anchorCtr="0">
            <a:noAutofit/>
          </a:bodyPr>
          <a:lstStyle/>
          <a:p>
            <a:r>
              <a:rPr lang="en-GB" sz="1000" kern="1000" spc="0" baseline="0" dirty="0">
                <a:latin typeface="Roboto Mono" pitchFamily="2" charset="0"/>
                <a:ea typeface="Roboto Mono" pitchFamily="2" charset="0"/>
              </a:rPr>
              <a:t>The National Archives</a:t>
            </a:r>
          </a:p>
        </p:txBody>
      </p:sp>
      <p:sp>
        <p:nvSpPr>
          <p:cNvPr id="5" name="Rectangle 4">
            <a:extLst>
              <a:ext uri="{FF2B5EF4-FFF2-40B4-BE49-F238E27FC236}">
                <a16:creationId xmlns:a16="http://schemas.microsoft.com/office/drawing/2014/main" id="{D07D0E5B-E63F-4840-5005-88B1E0DD2921}"/>
              </a:ext>
            </a:extLst>
          </p:cNvPr>
          <p:cNvSpPr/>
          <p:nvPr userDrawn="1"/>
        </p:nvSpPr>
        <p:spPr>
          <a:xfrm>
            <a:off x="284163" y="6289438"/>
            <a:ext cx="11623674"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 name="Rectangle 5">
            <a:extLst>
              <a:ext uri="{FF2B5EF4-FFF2-40B4-BE49-F238E27FC236}">
                <a16:creationId xmlns:a16="http://schemas.microsoft.com/office/drawing/2014/main" id="{62A39C18-B789-E047-279F-B5730355F648}"/>
              </a:ext>
            </a:extLst>
          </p:cNvPr>
          <p:cNvSpPr/>
          <p:nvPr userDrawn="1"/>
        </p:nvSpPr>
        <p:spPr>
          <a:xfrm>
            <a:off x="7654925" y="6289438"/>
            <a:ext cx="3402013"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Tree>
    <p:extLst>
      <p:ext uri="{BB962C8B-B14F-4D97-AF65-F5344CB8AC3E}">
        <p14:creationId xmlns:p14="http://schemas.microsoft.com/office/powerpoint/2010/main" val="2702381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slid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63D546F-331D-70F6-82AB-B48672903BE3}"/>
              </a:ext>
            </a:extLst>
          </p:cNvPr>
          <p:cNvSpPr>
            <a:spLocks noGrp="1"/>
          </p:cNvSpPr>
          <p:nvPr>
            <p:ph type="pic" sz="quarter" idx="13"/>
          </p:nvPr>
        </p:nvSpPr>
        <p:spPr>
          <a:xfrm>
            <a:off x="295364" y="293532"/>
            <a:ext cx="11606124" cy="5985824"/>
          </a:xfrm>
          <a:solidFill>
            <a:schemeClr val="bg1">
              <a:lumMod val="85000"/>
            </a:schemeClr>
          </a:solidFill>
          <a:ln w="19050">
            <a:noFill/>
            <a:miter lim="800000"/>
          </a:ln>
        </p:spPr>
        <p:txBody>
          <a:bodyPr/>
          <a:lstStyle/>
          <a:p>
            <a:r>
              <a:rPr lang="en-GB"/>
              <a:t>Click icon to add picture</a:t>
            </a:r>
            <a:endParaRPr lang="en-GB" dirty="0"/>
          </a:p>
        </p:txBody>
      </p:sp>
      <p:sp>
        <p:nvSpPr>
          <p:cNvPr id="7" name="Date Placeholder 6">
            <a:extLst>
              <a:ext uri="{FF2B5EF4-FFF2-40B4-BE49-F238E27FC236}">
                <a16:creationId xmlns:a16="http://schemas.microsoft.com/office/drawing/2014/main" id="{9EC38BDC-F847-171B-C538-88B55A9B4DC2}"/>
              </a:ext>
            </a:extLst>
          </p:cNvPr>
          <p:cNvSpPr>
            <a:spLocks noGrp="1"/>
          </p:cNvSpPr>
          <p:nvPr>
            <p:ph type="dt" sz="half" idx="10"/>
          </p:nvPr>
        </p:nvSpPr>
        <p:spPr/>
        <p:txBody>
          <a:bodyPr/>
          <a:lstStyle/>
          <a:p>
            <a:fld id="{E577F33D-085B-4991-A612-6B2C1B8E443A}" type="datetime1">
              <a:rPr lang="en-GB" smtClean="0"/>
              <a:t>06/06/2025</a:t>
            </a:fld>
            <a:endParaRPr lang="en-GB" dirty="0"/>
          </a:p>
        </p:txBody>
      </p:sp>
      <p:sp>
        <p:nvSpPr>
          <p:cNvPr id="8" name="Footer Placeholder 7">
            <a:extLst>
              <a:ext uri="{FF2B5EF4-FFF2-40B4-BE49-F238E27FC236}">
                <a16:creationId xmlns:a16="http://schemas.microsoft.com/office/drawing/2014/main" id="{C7A67E1A-24DF-C1BF-39BF-143C88D9038E}"/>
              </a:ext>
            </a:extLst>
          </p:cNvPr>
          <p:cNvSpPr>
            <a:spLocks noGrp="1"/>
          </p:cNvSpPr>
          <p:nvPr>
            <p:ph type="ftr" sz="quarter" idx="11"/>
          </p:nvPr>
        </p:nvSpPr>
        <p:spPr/>
        <p:txBody>
          <a:bodyPr/>
          <a:lstStyle/>
          <a:p>
            <a:r>
              <a:rPr lang="en-GB"/>
              <a:t>Presentation title</a:t>
            </a:r>
            <a:endParaRPr lang="en-GB" dirty="0"/>
          </a:p>
        </p:txBody>
      </p:sp>
      <p:sp>
        <p:nvSpPr>
          <p:cNvPr id="9" name="Slide Number Placeholder 8">
            <a:extLst>
              <a:ext uri="{FF2B5EF4-FFF2-40B4-BE49-F238E27FC236}">
                <a16:creationId xmlns:a16="http://schemas.microsoft.com/office/drawing/2014/main" id="{49421C5D-C064-97CD-2C78-D62A8A8762B9}"/>
              </a:ext>
            </a:extLst>
          </p:cNvPr>
          <p:cNvSpPr>
            <a:spLocks noGrp="1"/>
          </p:cNvSpPr>
          <p:nvPr>
            <p:ph type="sldNum" sz="quarter" idx="12"/>
          </p:nvPr>
        </p:nvSpPr>
        <p:spPr/>
        <p:txBody>
          <a:bodyPr/>
          <a:lstStyle/>
          <a:p>
            <a:fld id="{255DAFDF-2EF6-44FB-8AA4-C1E9B7563AAC}" type="slidenum">
              <a:rPr lang="en-GB" smtClean="0"/>
              <a:pPr/>
              <a:t>‹#›</a:t>
            </a:fld>
            <a:endParaRPr lang="en-GB" dirty="0"/>
          </a:p>
        </p:txBody>
      </p:sp>
      <p:sp>
        <p:nvSpPr>
          <p:cNvPr id="4" name="TextBox 3">
            <a:extLst>
              <a:ext uri="{FF2B5EF4-FFF2-40B4-BE49-F238E27FC236}">
                <a16:creationId xmlns:a16="http://schemas.microsoft.com/office/drawing/2014/main" id="{60C98947-3455-C279-C7DF-AAE8110E711E}"/>
              </a:ext>
            </a:extLst>
          </p:cNvPr>
          <p:cNvSpPr txBox="1"/>
          <p:nvPr userDrawn="1"/>
        </p:nvSpPr>
        <p:spPr>
          <a:xfrm>
            <a:off x="7939088" y="6289437"/>
            <a:ext cx="3117850" cy="284399"/>
          </a:xfrm>
          <a:prstGeom prst="rect">
            <a:avLst/>
          </a:prstGeom>
          <a:noFill/>
        </p:spPr>
        <p:txBody>
          <a:bodyPr wrap="square" lIns="0" tIns="0" rIns="0" bIns="0" rtlCol="0" anchor="ctr" anchorCtr="0">
            <a:noAutofit/>
          </a:bodyPr>
          <a:lstStyle/>
          <a:p>
            <a:r>
              <a:rPr lang="en-GB" sz="1000" kern="1000" spc="0" baseline="0" dirty="0">
                <a:latin typeface="Roboto Mono" pitchFamily="2" charset="0"/>
                <a:ea typeface="Roboto Mono" pitchFamily="2" charset="0"/>
              </a:rPr>
              <a:t>The National Archives</a:t>
            </a:r>
          </a:p>
        </p:txBody>
      </p:sp>
      <p:sp>
        <p:nvSpPr>
          <p:cNvPr id="5" name="Rectangle 4">
            <a:extLst>
              <a:ext uri="{FF2B5EF4-FFF2-40B4-BE49-F238E27FC236}">
                <a16:creationId xmlns:a16="http://schemas.microsoft.com/office/drawing/2014/main" id="{D07D0E5B-E63F-4840-5005-88B1E0DD2921}"/>
              </a:ext>
            </a:extLst>
          </p:cNvPr>
          <p:cNvSpPr/>
          <p:nvPr userDrawn="1"/>
        </p:nvSpPr>
        <p:spPr>
          <a:xfrm>
            <a:off x="284163" y="6289438"/>
            <a:ext cx="11623674"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 name="Rectangle 5">
            <a:extLst>
              <a:ext uri="{FF2B5EF4-FFF2-40B4-BE49-F238E27FC236}">
                <a16:creationId xmlns:a16="http://schemas.microsoft.com/office/drawing/2014/main" id="{62A39C18-B789-E047-279F-B5730355F648}"/>
              </a:ext>
            </a:extLst>
          </p:cNvPr>
          <p:cNvSpPr/>
          <p:nvPr userDrawn="1"/>
        </p:nvSpPr>
        <p:spPr>
          <a:xfrm>
            <a:off x="7654925" y="6289438"/>
            <a:ext cx="3402013"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Rectangle 1">
            <a:extLst>
              <a:ext uri="{FF2B5EF4-FFF2-40B4-BE49-F238E27FC236}">
                <a16:creationId xmlns:a16="http://schemas.microsoft.com/office/drawing/2014/main" id="{408D6D46-9E7C-7E60-EE3A-7850764988CC}"/>
              </a:ext>
            </a:extLst>
          </p:cNvPr>
          <p:cNvSpPr/>
          <p:nvPr userDrawn="1"/>
        </p:nvSpPr>
        <p:spPr>
          <a:xfrm>
            <a:off x="284163" y="282813"/>
            <a:ext cx="11623675" cy="600527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spTree>
    <p:extLst>
      <p:ext uri="{BB962C8B-B14F-4D97-AF65-F5344CB8AC3E}">
        <p14:creationId xmlns:p14="http://schemas.microsoft.com/office/powerpoint/2010/main" val="3616577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AE66A8A2-D27B-6B6B-4289-9727E22AD66A}"/>
              </a:ext>
            </a:extLst>
          </p:cNvPr>
          <p:cNvSpPr>
            <a:spLocks noGrp="1"/>
          </p:cNvSpPr>
          <p:nvPr>
            <p:ph type="pic" sz="quarter" idx="13" hasCustomPrompt="1"/>
          </p:nvPr>
        </p:nvSpPr>
        <p:spPr>
          <a:xfrm>
            <a:off x="5103821" y="284164"/>
            <a:ext cx="6804018" cy="6289674"/>
          </a:xfrm>
          <a:solidFill>
            <a:schemeClr val="bg1">
              <a:lumMod val="85000"/>
            </a:schemeClr>
          </a:solidFill>
          <a:ln w="19050">
            <a:solidFill>
              <a:schemeClr val="tx1"/>
            </a:solidFill>
            <a:miter lim="800000"/>
          </a:ln>
        </p:spPr>
        <p:txBody>
          <a:bodyPr/>
          <a:lstStyle>
            <a:lvl1pPr>
              <a:defRPr sz="1200"/>
            </a:lvl1pPr>
          </a:lstStyle>
          <a:p>
            <a:r>
              <a:rPr lang="en-GB" dirty="0"/>
              <a:t>Add picture</a:t>
            </a:r>
            <a:endParaRPr lang="ar-SA" dirty="0"/>
          </a:p>
        </p:txBody>
      </p:sp>
      <p:grpSp>
        <p:nvGrpSpPr>
          <p:cNvPr id="8" name="Group 7">
            <a:extLst>
              <a:ext uri="{FF2B5EF4-FFF2-40B4-BE49-F238E27FC236}">
                <a16:creationId xmlns:a16="http://schemas.microsoft.com/office/drawing/2014/main" id="{F46C68E6-B0B4-B7DE-4890-51CBBCA3D8E9}"/>
              </a:ext>
            </a:extLst>
          </p:cNvPr>
          <p:cNvGrpSpPr>
            <a:grpSpLocks noChangeAspect="1"/>
          </p:cNvGrpSpPr>
          <p:nvPr userDrawn="1"/>
        </p:nvGrpSpPr>
        <p:grpSpPr>
          <a:xfrm>
            <a:off x="284164" y="285488"/>
            <a:ext cx="1701799" cy="1707726"/>
            <a:chOff x="2857500" y="180976"/>
            <a:chExt cx="5924550" cy="5945187"/>
          </a:xfrm>
        </p:grpSpPr>
        <p:sp>
          <p:nvSpPr>
            <p:cNvPr id="9" name="Rectangle 5">
              <a:extLst>
                <a:ext uri="{FF2B5EF4-FFF2-40B4-BE49-F238E27FC236}">
                  <a16:creationId xmlns:a16="http://schemas.microsoft.com/office/drawing/2014/main" id="{902F6D44-B5CE-4B4A-6152-E1E8EEC40CAF}"/>
                </a:ext>
              </a:extLst>
            </p:cNvPr>
            <p:cNvSpPr>
              <a:spLocks noChangeArrowheads="1"/>
            </p:cNvSpPr>
            <p:nvPr userDrawn="1"/>
          </p:nvSpPr>
          <p:spPr bwMode="auto">
            <a:xfrm>
              <a:off x="2857500" y="192088"/>
              <a:ext cx="5924550" cy="5934075"/>
            </a:xfrm>
            <a:prstGeom prst="rect">
              <a:avLst/>
            </a:prstGeom>
            <a:solidFill>
              <a:schemeClr val="bg1">
                <a:alpha val="50000"/>
              </a:schemeClr>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dirty="0"/>
            </a:p>
          </p:txBody>
        </p:sp>
        <p:sp>
          <p:nvSpPr>
            <p:cNvPr id="10" name="Freeform 7">
              <a:extLst>
                <a:ext uri="{FF2B5EF4-FFF2-40B4-BE49-F238E27FC236}">
                  <a16:creationId xmlns:a16="http://schemas.microsoft.com/office/drawing/2014/main" id="{9541F90E-401A-5671-6D9F-BA2CE43F3E38}"/>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1" name="Freeform 8">
              <a:extLst>
                <a:ext uri="{FF2B5EF4-FFF2-40B4-BE49-F238E27FC236}">
                  <a16:creationId xmlns:a16="http://schemas.microsoft.com/office/drawing/2014/main" id="{995CEE85-CD88-08BF-8C4E-F4AC9E3D512B}"/>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2" name="Freeform 9">
              <a:extLst>
                <a:ext uri="{FF2B5EF4-FFF2-40B4-BE49-F238E27FC236}">
                  <a16:creationId xmlns:a16="http://schemas.microsoft.com/office/drawing/2014/main" id="{9C8E8909-999E-00DB-174D-C30B88E98795}"/>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3" name="Freeform 10">
              <a:extLst>
                <a:ext uri="{FF2B5EF4-FFF2-40B4-BE49-F238E27FC236}">
                  <a16:creationId xmlns:a16="http://schemas.microsoft.com/office/drawing/2014/main" id="{5410B60C-27A4-41C9-A91E-1E0E72D293F5}"/>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4" name="Freeform 11">
              <a:extLst>
                <a:ext uri="{FF2B5EF4-FFF2-40B4-BE49-F238E27FC236}">
                  <a16:creationId xmlns:a16="http://schemas.microsoft.com/office/drawing/2014/main" id="{E1218927-E512-8FD9-3CDA-2B2BB57457E5}"/>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5" name="Freeform 12">
              <a:extLst>
                <a:ext uri="{FF2B5EF4-FFF2-40B4-BE49-F238E27FC236}">
                  <a16:creationId xmlns:a16="http://schemas.microsoft.com/office/drawing/2014/main" id="{CFAD24B3-8A1C-067C-62DE-5A3ADBA8070E}"/>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6" name="Rectangle 15">
              <a:extLst>
                <a:ext uri="{FF2B5EF4-FFF2-40B4-BE49-F238E27FC236}">
                  <a16:creationId xmlns:a16="http://schemas.microsoft.com/office/drawing/2014/main" id="{819B6EB2-0B98-4AEE-FD19-EF86AE9C466E}"/>
                </a:ext>
              </a:extLst>
            </p:cNvPr>
            <p:cNvSpPr>
              <a:spLocks noChangeArrowheads="1"/>
            </p:cNvSpPr>
            <p:nvPr userDrawn="1"/>
          </p:nvSpPr>
          <p:spPr bwMode="auto">
            <a:xfrm>
              <a:off x="5334000" y="27876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7" name="Freeform 14">
              <a:extLst>
                <a:ext uri="{FF2B5EF4-FFF2-40B4-BE49-F238E27FC236}">
                  <a16:creationId xmlns:a16="http://schemas.microsoft.com/office/drawing/2014/main" id="{FF312EED-F3CB-3CAA-4405-A55D1E572848}"/>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8" name="Freeform 15">
              <a:extLst>
                <a:ext uri="{FF2B5EF4-FFF2-40B4-BE49-F238E27FC236}">
                  <a16:creationId xmlns:a16="http://schemas.microsoft.com/office/drawing/2014/main" id="{84C3CD7F-EF0C-75E0-3857-7D3A4AA0AAF6}"/>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9" name="Freeform 16">
              <a:extLst>
                <a:ext uri="{FF2B5EF4-FFF2-40B4-BE49-F238E27FC236}">
                  <a16:creationId xmlns:a16="http://schemas.microsoft.com/office/drawing/2014/main" id="{A71A4103-897D-EF71-A99D-C34303B157F0}"/>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0" name="Freeform 17">
              <a:extLst>
                <a:ext uri="{FF2B5EF4-FFF2-40B4-BE49-F238E27FC236}">
                  <a16:creationId xmlns:a16="http://schemas.microsoft.com/office/drawing/2014/main" id="{31238AFE-9A46-BCB4-535E-04E00BFAD91A}"/>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1" name="Freeform 18">
              <a:extLst>
                <a:ext uri="{FF2B5EF4-FFF2-40B4-BE49-F238E27FC236}">
                  <a16:creationId xmlns:a16="http://schemas.microsoft.com/office/drawing/2014/main" id="{52100472-8F64-3D8B-5836-14BB9C79C373}"/>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2" name="Freeform 19">
              <a:extLst>
                <a:ext uri="{FF2B5EF4-FFF2-40B4-BE49-F238E27FC236}">
                  <a16:creationId xmlns:a16="http://schemas.microsoft.com/office/drawing/2014/main" id="{19EAF65C-68EA-9A19-EC51-2386AD3141F7}"/>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3" name="Freeform 20">
              <a:extLst>
                <a:ext uri="{FF2B5EF4-FFF2-40B4-BE49-F238E27FC236}">
                  <a16:creationId xmlns:a16="http://schemas.microsoft.com/office/drawing/2014/main" id="{DE6C57C4-50E0-2615-5663-8E5D604864DC}"/>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4" name="Freeform 21">
              <a:extLst>
                <a:ext uri="{FF2B5EF4-FFF2-40B4-BE49-F238E27FC236}">
                  <a16:creationId xmlns:a16="http://schemas.microsoft.com/office/drawing/2014/main" id="{78FE6A5E-448C-987D-DCEB-3CA977D3674B}"/>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5" name="Rectangle 22">
              <a:extLst>
                <a:ext uri="{FF2B5EF4-FFF2-40B4-BE49-F238E27FC236}">
                  <a16:creationId xmlns:a16="http://schemas.microsoft.com/office/drawing/2014/main" id="{9CE6EBE6-217D-5332-339F-B43874887EA7}"/>
                </a:ext>
              </a:extLst>
            </p:cNvPr>
            <p:cNvSpPr>
              <a:spLocks noChangeArrowheads="1"/>
            </p:cNvSpPr>
            <p:nvPr userDrawn="1"/>
          </p:nvSpPr>
          <p:spPr bwMode="auto">
            <a:xfrm>
              <a:off x="6072188" y="47307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6" name="Freeform 23">
              <a:extLst>
                <a:ext uri="{FF2B5EF4-FFF2-40B4-BE49-F238E27FC236}">
                  <a16:creationId xmlns:a16="http://schemas.microsoft.com/office/drawing/2014/main" id="{D7301EA0-B33B-1736-4C1E-692BA70F363D}"/>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7" name="Freeform 24">
              <a:extLst>
                <a:ext uri="{FF2B5EF4-FFF2-40B4-BE49-F238E27FC236}">
                  <a16:creationId xmlns:a16="http://schemas.microsoft.com/office/drawing/2014/main" id="{C0CDE6CF-DAD5-5741-DB84-AAAF23975743}"/>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8" name="Freeform 25">
              <a:extLst>
                <a:ext uri="{FF2B5EF4-FFF2-40B4-BE49-F238E27FC236}">
                  <a16:creationId xmlns:a16="http://schemas.microsoft.com/office/drawing/2014/main" id="{E4218DBE-5C68-BD56-C53A-8D83C434DAAC}"/>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9" name="Line 26">
              <a:extLst>
                <a:ext uri="{FF2B5EF4-FFF2-40B4-BE49-F238E27FC236}">
                  <a16:creationId xmlns:a16="http://schemas.microsoft.com/office/drawing/2014/main" id="{278EACB3-C63D-3DCB-5B8A-5377A21C5087}"/>
                </a:ext>
              </a:extLst>
            </p:cNvPr>
            <p:cNvSpPr>
              <a:spLocks noChangeShapeType="1"/>
            </p:cNvSpPr>
            <p:nvPr userDrawn="1"/>
          </p:nvSpPr>
          <p:spPr bwMode="auto">
            <a:xfrm>
              <a:off x="2862263" y="2233613"/>
              <a:ext cx="5919787"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30" name="Line 27">
              <a:extLst>
                <a:ext uri="{FF2B5EF4-FFF2-40B4-BE49-F238E27FC236}">
                  <a16:creationId xmlns:a16="http://schemas.microsoft.com/office/drawing/2014/main" id="{21C65632-7628-D68F-999E-5CB3CEB30F0C}"/>
                </a:ext>
              </a:extLst>
            </p:cNvPr>
            <p:cNvSpPr>
              <a:spLocks noChangeShapeType="1"/>
            </p:cNvSpPr>
            <p:nvPr userDrawn="1"/>
          </p:nvSpPr>
          <p:spPr bwMode="auto">
            <a:xfrm>
              <a:off x="5784850" y="180976"/>
              <a:ext cx="0" cy="2052638"/>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31" name="Line 29">
              <a:extLst>
                <a:ext uri="{FF2B5EF4-FFF2-40B4-BE49-F238E27FC236}">
                  <a16:creationId xmlns:a16="http://schemas.microsoft.com/office/drawing/2014/main" id="{307B27D8-34EB-5EDA-C40C-F285BD638FB1}"/>
                </a:ext>
              </a:extLst>
            </p:cNvPr>
            <p:cNvSpPr>
              <a:spLocks noChangeShapeType="1"/>
            </p:cNvSpPr>
            <p:nvPr userDrawn="1"/>
          </p:nvSpPr>
          <p:spPr bwMode="auto">
            <a:xfrm>
              <a:off x="2857500" y="4176713"/>
              <a:ext cx="5924550"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
        <p:nvSpPr>
          <p:cNvPr id="2" name="Title 1">
            <a:extLst>
              <a:ext uri="{FF2B5EF4-FFF2-40B4-BE49-F238E27FC236}">
                <a16:creationId xmlns:a16="http://schemas.microsoft.com/office/drawing/2014/main" id="{BD80E53A-EE10-B927-7EBC-DEFB0AD84C4F}"/>
              </a:ext>
            </a:extLst>
          </p:cNvPr>
          <p:cNvSpPr>
            <a:spLocks noGrp="1"/>
          </p:cNvSpPr>
          <p:nvPr>
            <p:ph type="title"/>
          </p:nvPr>
        </p:nvSpPr>
        <p:spPr>
          <a:xfrm>
            <a:off x="284161" y="2551358"/>
            <a:ext cx="4535489" cy="2779175"/>
          </a:xfrm>
        </p:spPr>
        <p:txBody>
          <a:bodyPr anchor="ctr" anchorCtr="0"/>
          <a:lstStyle>
            <a:lvl1pPr>
              <a:defRPr sz="4800"/>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40676A5D-DF62-4168-36D0-117351E6A37E}"/>
              </a:ext>
            </a:extLst>
          </p:cNvPr>
          <p:cNvSpPr>
            <a:spLocks noGrp="1"/>
          </p:cNvSpPr>
          <p:nvPr>
            <p:ph type="body" idx="1"/>
          </p:nvPr>
        </p:nvSpPr>
        <p:spPr>
          <a:xfrm>
            <a:off x="284163" y="5567876"/>
            <a:ext cx="4535487" cy="1005962"/>
          </a:xfrm>
        </p:spPr>
        <p:txBody>
          <a:bodyPr anchor="ctr" anchorCtr="0"/>
          <a:lstStyle>
            <a:lvl1pPr marL="0" indent="0">
              <a:buNone/>
              <a:defRPr sz="1700">
                <a:solidFill>
                  <a:schemeClr val="tx1"/>
                </a:solidFill>
                <a:latin typeface="Roboto Mono" pitchFamily="2" charset="0"/>
                <a:ea typeface="Roboto Mono"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3685289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COLOUR">
    <p:bg>
      <p:bgPr>
        <a:solidFill>
          <a:schemeClr val="accent3"/>
        </a:solidFill>
        <a:effectLst/>
      </p:bgPr>
    </p:bg>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AE66A8A2-D27B-6B6B-4289-9727E22AD66A}"/>
              </a:ext>
            </a:extLst>
          </p:cNvPr>
          <p:cNvSpPr>
            <a:spLocks noGrp="1"/>
          </p:cNvSpPr>
          <p:nvPr>
            <p:ph type="pic" sz="quarter" idx="13" hasCustomPrompt="1"/>
          </p:nvPr>
        </p:nvSpPr>
        <p:spPr>
          <a:xfrm>
            <a:off x="5103821" y="284164"/>
            <a:ext cx="6804018" cy="6289674"/>
          </a:xfrm>
          <a:solidFill>
            <a:schemeClr val="bg1">
              <a:lumMod val="85000"/>
            </a:schemeClr>
          </a:solidFill>
          <a:ln w="19050">
            <a:solidFill>
              <a:schemeClr val="bg1"/>
            </a:solidFill>
            <a:miter lim="800000"/>
          </a:ln>
        </p:spPr>
        <p:txBody>
          <a:bodyPr/>
          <a:lstStyle>
            <a:lvl1pPr>
              <a:defRPr sz="1200"/>
            </a:lvl1pPr>
          </a:lstStyle>
          <a:p>
            <a:r>
              <a:rPr lang="en-GB" dirty="0"/>
              <a:t>Add picture</a:t>
            </a:r>
            <a:endParaRPr lang="ar-SA" dirty="0"/>
          </a:p>
        </p:txBody>
      </p:sp>
      <p:sp>
        <p:nvSpPr>
          <p:cNvPr id="2" name="Title 1">
            <a:extLst>
              <a:ext uri="{FF2B5EF4-FFF2-40B4-BE49-F238E27FC236}">
                <a16:creationId xmlns:a16="http://schemas.microsoft.com/office/drawing/2014/main" id="{BD80E53A-EE10-B927-7EBC-DEFB0AD84C4F}"/>
              </a:ext>
            </a:extLst>
          </p:cNvPr>
          <p:cNvSpPr>
            <a:spLocks noGrp="1"/>
          </p:cNvSpPr>
          <p:nvPr>
            <p:ph type="title"/>
          </p:nvPr>
        </p:nvSpPr>
        <p:spPr>
          <a:xfrm>
            <a:off x="284161" y="2551358"/>
            <a:ext cx="4535489" cy="2779175"/>
          </a:xfrm>
        </p:spPr>
        <p:txBody>
          <a:bodyPr anchor="ctr" anchorCtr="0"/>
          <a:lstStyle>
            <a:lvl1pPr>
              <a:defRPr sz="4800">
                <a:solidFill>
                  <a:schemeClr val="bg1"/>
                </a:solidFill>
              </a:defRPr>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40676A5D-DF62-4168-36D0-117351E6A37E}"/>
              </a:ext>
            </a:extLst>
          </p:cNvPr>
          <p:cNvSpPr>
            <a:spLocks noGrp="1"/>
          </p:cNvSpPr>
          <p:nvPr>
            <p:ph type="body" idx="1"/>
          </p:nvPr>
        </p:nvSpPr>
        <p:spPr>
          <a:xfrm>
            <a:off x="284163" y="5567876"/>
            <a:ext cx="4535487" cy="1005962"/>
          </a:xfrm>
        </p:spPr>
        <p:txBody>
          <a:bodyPr anchor="ctr" anchorCtr="0"/>
          <a:lstStyle>
            <a:lvl1pPr marL="0" indent="0">
              <a:buNone/>
              <a:defRPr sz="1700">
                <a:solidFill>
                  <a:schemeClr val="bg1"/>
                </a:solidFill>
                <a:latin typeface="Roboto Mono" pitchFamily="2" charset="0"/>
                <a:ea typeface="Roboto Mono"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grpSp>
        <p:nvGrpSpPr>
          <p:cNvPr id="4" name="Group 3">
            <a:extLst>
              <a:ext uri="{FF2B5EF4-FFF2-40B4-BE49-F238E27FC236}">
                <a16:creationId xmlns:a16="http://schemas.microsoft.com/office/drawing/2014/main" id="{B8157823-46B1-B578-E536-49787B572252}"/>
              </a:ext>
            </a:extLst>
          </p:cNvPr>
          <p:cNvGrpSpPr>
            <a:grpSpLocks noChangeAspect="1"/>
          </p:cNvGrpSpPr>
          <p:nvPr userDrawn="1"/>
        </p:nvGrpSpPr>
        <p:grpSpPr>
          <a:xfrm>
            <a:off x="285750" y="282721"/>
            <a:ext cx="1701799" cy="1707726"/>
            <a:chOff x="2857500" y="180976"/>
            <a:chExt cx="5924550" cy="5945187"/>
          </a:xfrm>
        </p:grpSpPr>
        <p:sp>
          <p:nvSpPr>
            <p:cNvPr id="5" name="Rectangle 5">
              <a:extLst>
                <a:ext uri="{FF2B5EF4-FFF2-40B4-BE49-F238E27FC236}">
                  <a16:creationId xmlns:a16="http://schemas.microsoft.com/office/drawing/2014/main" id="{53B26F7A-2DDF-3427-1875-2D59E1BE9466}"/>
                </a:ext>
              </a:extLst>
            </p:cNvPr>
            <p:cNvSpPr>
              <a:spLocks noChangeArrowheads="1"/>
            </p:cNvSpPr>
            <p:nvPr userDrawn="1"/>
          </p:nvSpPr>
          <p:spPr bwMode="auto">
            <a:xfrm>
              <a:off x="2857500" y="192088"/>
              <a:ext cx="5924550" cy="5934075"/>
            </a:xfrm>
            <a:prstGeom prst="rect">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6" name="Freeform 7">
              <a:extLst>
                <a:ext uri="{FF2B5EF4-FFF2-40B4-BE49-F238E27FC236}">
                  <a16:creationId xmlns:a16="http://schemas.microsoft.com/office/drawing/2014/main" id="{99C9F786-8BD9-1EA4-C796-146C0DA0BC70}"/>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2" name="Freeform 8">
              <a:extLst>
                <a:ext uri="{FF2B5EF4-FFF2-40B4-BE49-F238E27FC236}">
                  <a16:creationId xmlns:a16="http://schemas.microsoft.com/office/drawing/2014/main" id="{0BB4A127-5C47-B600-59F5-DBC463DEEB60}"/>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3" name="Freeform 9">
              <a:extLst>
                <a:ext uri="{FF2B5EF4-FFF2-40B4-BE49-F238E27FC236}">
                  <a16:creationId xmlns:a16="http://schemas.microsoft.com/office/drawing/2014/main" id="{6F379A8D-C637-5E0F-177D-355BB13576C2}"/>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4" name="Freeform 10">
              <a:extLst>
                <a:ext uri="{FF2B5EF4-FFF2-40B4-BE49-F238E27FC236}">
                  <a16:creationId xmlns:a16="http://schemas.microsoft.com/office/drawing/2014/main" id="{A2A10FD1-62CF-7ACC-52B0-E91079F17AA0}"/>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5" name="Freeform 11">
              <a:extLst>
                <a:ext uri="{FF2B5EF4-FFF2-40B4-BE49-F238E27FC236}">
                  <a16:creationId xmlns:a16="http://schemas.microsoft.com/office/drawing/2014/main" id="{870366BD-25DA-ED20-63DE-94D786730CD9}"/>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6" name="Freeform 12">
              <a:extLst>
                <a:ext uri="{FF2B5EF4-FFF2-40B4-BE49-F238E27FC236}">
                  <a16:creationId xmlns:a16="http://schemas.microsoft.com/office/drawing/2014/main" id="{3C4EE07C-439B-47EE-AE99-945C986C7BB6}"/>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7" name="Rectangle 13">
              <a:extLst>
                <a:ext uri="{FF2B5EF4-FFF2-40B4-BE49-F238E27FC236}">
                  <a16:creationId xmlns:a16="http://schemas.microsoft.com/office/drawing/2014/main" id="{D965D628-567F-0F48-5365-F8CA3579801E}"/>
                </a:ext>
              </a:extLst>
            </p:cNvPr>
            <p:cNvSpPr>
              <a:spLocks noChangeArrowheads="1"/>
            </p:cNvSpPr>
            <p:nvPr userDrawn="1"/>
          </p:nvSpPr>
          <p:spPr bwMode="auto">
            <a:xfrm>
              <a:off x="5334000" y="27876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8" name="Freeform 14">
              <a:extLst>
                <a:ext uri="{FF2B5EF4-FFF2-40B4-BE49-F238E27FC236}">
                  <a16:creationId xmlns:a16="http://schemas.microsoft.com/office/drawing/2014/main" id="{BC8B6938-CAA2-B4BC-42D3-0EDD7DDD371A}"/>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9" name="Freeform 15">
              <a:extLst>
                <a:ext uri="{FF2B5EF4-FFF2-40B4-BE49-F238E27FC236}">
                  <a16:creationId xmlns:a16="http://schemas.microsoft.com/office/drawing/2014/main" id="{63E05349-F9DE-8676-036F-30F65E12DC91}"/>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0" name="Freeform 16">
              <a:extLst>
                <a:ext uri="{FF2B5EF4-FFF2-40B4-BE49-F238E27FC236}">
                  <a16:creationId xmlns:a16="http://schemas.microsoft.com/office/drawing/2014/main" id="{162B0012-DD11-1EC4-B5C6-3D94856BB0A6}"/>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1" name="Freeform 17">
              <a:extLst>
                <a:ext uri="{FF2B5EF4-FFF2-40B4-BE49-F238E27FC236}">
                  <a16:creationId xmlns:a16="http://schemas.microsoft.com/office/drawing/2014/main" id="{4B8CC901-9B3A-5E16-B327-AA66176F34BD}"/>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2" name="Freeform 18">
              <a:extLst>
                <a:ext uri="{FF2B5EF4-FFF2-40B4-BE49-F238E27FC236}">
                  <a16:creationId xmlns:a16="http://schemas.microsoft.com/office/drawing/2014/main" id="{9AF6DCBC-560C-BC68-9DC2-805FF2351AF4}"/>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3" name="Freeform 19">
              <a:extLst>
                <a:ext uri="{FF2B5EF4-FFF2-40B4-BE49-F238E27FC236}">
                  <a16:creationId xmlns:a16="http://schemas.microsoft.com/office/drawing/2014/main" id="{97E2E3FC-E609-3679-4150-453D97EE6FC4}"/>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4" name="Freeform 20">
              <a:extLst>
                <a:ext uri="{FF2B5EF4-FFF2-40B4-BE49-F238E27FC236}">
                  <a16:creationId xmlns:a16="http://schemas.microsoft.com/office/drawing/2014/main" id="{9F4ABEA9-1A81-817C-E534-ABAEE0A94484}"/>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5" name="Freeform 21">
              <a:extLst>
                <a:ext uri="{FF2B5EF4-FFF2-40B4-BE49-F238E27FC236}">
                  <a16:creationId xmlns:a16="http://schemas.microsoft.com/office/drawing/2014/main" id="{F39F663D-863B-95F4-9C8D-A255033CF816}"/>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6" name="Rectangle 22">
              <a:extLst>
                <a:ext uri="{FF2B5EF4-FFF2-40B4-BE49-F238E27FC236}">
                  <a16:creationId xmlns:a16="http://schemas.microsoft.com/office/drawing/2014/main" id="{839E31C3-1121-39D4-C523-AF9278E33C62}"/>
                </a:ext>
              </a:extLst>
            </p:cNvPr>
            <p:cNvSpPr>
              <a:spLocks noChangeArrowheads="1"/>
            </p:cNvSpPr>
            <p:nvPr userDrawn="1"/>
          </p:nvSpPr>
          <p:spPr bwMode="auto">
            <a:xfrm>
              <a:off x="6072188" y="47307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7" name="Freeform 23">
              <a:extLst>
                <a:ext uri="{FF2B5EF4-FFF2-40B4-BE49-F238E27FC236}">
                  <a16:creationId xmlns:a16="http://schemas.microsoft.com/office/drawing/2014/main" id="{9ABD2C86-02DE-67C1-FF24-6ECA94DBD7BC}"/>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8" name="Freeform 24">
              <a:extLst>
                <a:ext uri="{FF2B5EF4-FFF2-40B4-BE49-F238E27FC236}">
                  <a16:creationId xmlns:a16="http://schemas.microsoft.com/office/drawing/2014/main" id="{9E88B94F-BDA7-A0B7-062B-23D6737CE162}"/>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9" name="Freeform 25">
              <a:extLst>
                <a:ext uri="{FF2B5EF4-FFF2-40B4-BE49-F238E27FC236}">
                  <a16:creationId xmlns:a16="http://schemas.microsoft.com/office/drawing/2014/main" id="{6EB3AD21-E91E-06BE-C3F4-81D66268AB62}"/>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50" name="Line 26">
              <a:extLst>
                <a:ext uri="{FF2B5EF4-FFF2-40B4-BE49-F238E27FC236}">
                  <a16:creationId xmlns:a16="http://schemas.microsoft.com/office/drawing/2014/main" id="{50049BF7-8BB5-79CD-67D6-5BE9782E5705}"/>
                </a:ext>
              </a:extLst>
            </p:cNvPr>
            <p:cNvSpPr>
              <a:spLocks noChangeShapeType="1"/>
            </p:cNvSpPr>
            <p:nvPr userDrawn="1"/>
          </p:nvSpPr>
          <p:spPr bwMode="auto">
            <a:xfrm>
              <a:off x="2862263" y="2233613"/>
              <a:ext cx="591978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51" name="Line 27">
              <a:extLst>
                <a:ext uri="{FF2B5EF4-FFF2-40B4-BE49-F238E27FC236}">
                  <a16:creationId xmlns:a16="http://schemas.microsoft.com/office/drawing/2014/main" id="{AF1B7649-24BD-FC20-4002-30F99C576E7E}"/>
                </a:ext>
              </a:extLst>
            </p:cNvPr>
            <p:cNvSpPr>
              <a:spLocks noChangeShapeType="1"/>
            </p:cNvSpPr>
            <p:nvPr userDrawn="1"/>
          </p:nvSpPr>
          <p:spPr bwMode="auto">
            <a:xfrm>
              <a:off x="5784850" y="180976"/>
              <a:ext cx="0" cy="2052638"/>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52" name="Line 29">
              <a:extLst>
                <a:ext uri="{FF2B5EF4-FFF2-40B4-BE49-F238E27FC236}">
                  <a16:creationId xmlns:a16="http://schemas.microsoft.com/office/drawing/2014/main" id="{D0E51BF0-A848-6B99-A1F7-AFF3F5A9DE3C}"/>
                </a:ext>
              </a:extLst>
            </p:cNvPr>
            <p:cNvSpPr>
              <a:spLocks noChangeShapeType="1"/>
            </p:cNvSpPr>
            <p:nvPr userDrawn="1"/>
          </p:nvSpPr>
          <p:spPr bwMode="auto">
            <a:xfrm>
              <a:off x="2857500" y="4176713"/>
              <a:ext cx="592455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Tree>
    <p:extLst>
      <p:ext uri="{BB962C8B-B14F-4D97-AF65-F5344CB8AC3E}">
        <p14:creationId xmlns:p14="http://schemas.microsoft.com/office/powerpoint/2010/main" val="3276284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8AB1-DD1F-B1E0-ECA5-A98D9B637BEC}"/>
              </a:ext>
            </a:extLst>
          </p:cNvPr>
          <p:cNvSpPr>
            <a:spLocks noGrp="1"/>
          </p:cNvSpPr>
          <p:nvPr>
            <p:ph type="title"/>
          </p:nvPr>
        </p:nvSpPr>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27B18FDB-EF0B-9F7B-2EE6-D8C0511D657B}"/>
              </a:ext>
            </a:extLst>
          </p:cNvPr>
          <p:cNvSpPr>
            <a:spLocks noGrp="1"/>
          </p:cNvSpPr>
          <p:nvPr>
            <p:ph sz="half" idx="1"/>
          </p:nvPr>
        </p:nvSpPr>
        <p:spPr>
          <a:xfrm>
            <a:off x="568325" y="1979613"/>
            <a:ext cx="5102225" cy="4094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42E055E5-6BDF-87CF-3102-A76BE747142B}"/>
              </a:ext>
            </a:extLst>
          </p:cNvPr>
          <p:cNvSpPr>
            <a:spLocks noGrp="1"/>
          </p:cNvSpPr>
          <p:nvPr>
            <p:ph sz="half" idx="2"/>
          </p:nvPr>
        </p:nvSpPr>
        <p:spPr>
          <a:xfrm>
            <a:off x="6238874" y="1979612"/>
            <a:ext cx="5102225" cy="409416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8AE17FDA-5DBE-EA76-DFB7-0EE62979B8C9}"/>
              </a:ext>
            </a:extLst>
          </p:cNvPr>
          <p:cNvSpPr>
            <a:spLocks noGrp="1"/>
          </p:cNvSpPr>
          <p:nvPr>
            <p:ph type="dt" sz="half" idx="10"/>
          </p:nvPr>
        </p:nvSpPr>
        <p:spPr/>
        <p:txBody>
          <a:bodyPr/>
          <a:lstStyle/>
          <a:p>
            <a:fld id="{9A935A29-47DC-4489-83DE-C7B8737234C9}" type="datetime1">
              <a:rPr lang="en-GB" smtClean="0"/>
              <a:t>06/06/2025</a:t>
            </a:fld>
            <a:endParaRPr lang="en-GB"/>
          </a:p>
        </p:txBody>
      </p:sp>
      <p:sp>
        <p:nvSpPr>
          <p:cNvPr id="6" name="Footer Placeholder 5">
            <a:extLst>
              <a:ext uri="{FF2B5EF4-FFF2-40B4-BE49-F238E27FC236}">
                <a16:creationId xmlns:a16="http://schemas.microsoft.com/office/drawing/2014/main" id="{203916C8-3C88-EB69-C4B9-DA3F5B09F7F4}"/>
              </a:ext>
            </a:extLst>
          </p:cNvPr>
          <p:cNvSpPr>
            <a:spLocks noGrp="1"/>
          </p:cNvSpPr>
          <p:nvPr>
            <p:ph type="ftr" sz="quarter" idx="11"/>
          </p:nvPr>
        </p:nvSpPr>
        <p:spPr/>
        <p:txBody>
          <a:bodyPr/>
          <a:lstStyle/>
          <a:p>
            <a:r>
              <a:rPr lang="en-GB"/>
              <a:t>Presentation title</a:t>
            </a:r>
          </a:p>
        </p:txBody>
      </p:sp>
      <p:sp>
        <p:nvSpPr>
          <p:cNvPr id="7" name="Slide Number Placeholder 6">
            <a:extLst>
              <a:ext uri="{FF2B5EF4-FFF2-40B4-BE49-F238E27FC236}">
                <a16:creationId xmlns:a16="http://schemas.microsoft.com/office/drawing/2014/main" id="{B4871370-B10E-0FDA-4BBD-9C03664D2A6B}"/>
              </a:ext>
            </a:extLst>
          </p:cNvPr>
          <p:cNvSpPr>
            <a:spLocks noGrp="1"/>
          </p:cNvSpPr>
          <p:nvPr>
            <p:ph type="sldNum" sz="quarter" idx="12"/>
          </p:nvPr>
        </p:nvSpPr>
        <p:spPr>
          <a:xfrm>
            <a:off x="11084719" y="6271316"/>
            <a:ext cx="520344" cy="299925"/>
          </a:xfrm>
          <a:prstGeom prst="rect">
            <a:avLst/>
          </a:prstGeom>
        </p:spPr>
        <p:txBody>
          <a:bodyPr/>
          <a:lstStyle/>
          <a:p>
            <a:fld id="{255DAFDF-2EF6-44FB-8AA4-C1E9B7563AAC}" type="slidenum">
              <a:rPr lang="en-GB" smtClean="0"/>
              <a:t>‹#›</a:t>
            </a:fld>
            <a:endParaRPr lang="en-GB"/>
          </a:p>
        </p:txBody>
      </p:sp>
      <p:sp>
        <p:nvSpPr>
          <p:cNvPr id="8" name="Rectangle 7">
            <a:extLst>
              <a:ext uri="{FF2B5EF4-FFF2-40B4-BE49-F238E27FC236}">
                <a16:creationId xmlns:a16="http://schemas.microsoft.com/office/drawing/2014/main" id="{FB38BE68-C697-FF45-F002-6FEB944BE6E3}"/>
              </a:ext>
            </a:extLst>
          </p:cNvPr>
          <p:cNvSpPr/>
          <p:nvPr userDrawn="1"/>
        </p:nvSpPr>
        <p:spPr>
          <a:xfrm>
            <a:off x="284163" y="6289438"/>
            <a:ext cx="11623674"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9" name="Rectangle 8">
            <a:extLst>
              <a:ext uri="{FF2B5EF4-FFF2-40B4-BE49-F238E27FC236}">
                <a16:creationId xmlns:a16="http://schemas.microsoft.com/office/drawing/2014/main" id="{728F5CA6-F75B-5E9D-2D79-BC8DACC17DBC}"/>
              </a:ext>
            </a:extLst>
          </p:cNvPr>
          <p:cNvSpPr/>
          <p:nvPr userDrawn="1"/>
        </p:nvSpPr>
        <p:spPr>
          <a:xfrm>
            <a:off x="7654925" y="6289438"/>
            <a:ext cx="3402013"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Tree>
    <p:extLst>
      <p:ext uri="{BB962C8B-B14F-4D97-AF65-F5344CB8AC3E}">
        <p14:creationId xmlns:p14="http://schemas.microsoft.com/office/powerpoint/2010/main" val="39495412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8AB1-DD1F-B1E0-ECA5-A98D9B637BEC}"/>
              </a:ext>
            </a:extLst>
          </p:cNvPr>
          <p:cNvSpPr>
            <a:spLocks noGrp="1"/>
          </p:cNvSpPr>
          <p:nvPr>
            <p:ph type="title"/>
          </p:nvPr>
        </p:nvSpPr>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27B18FDB-EF0B-9F7B-2EE6-D8C0511D657B}"/>
              </a:ext>
            </a:extLst>
          </p:cNvPr>
          <p:cNvSpPr>
            <a:spLocks noGrp="1"/>
          </p:cNvSpPr>
          <p:nvPr>
            <p:ph sz="half" idx="1"/>
          </p:nvPr>
        </p:nvSpPr>
        <p:spPr>
          <a:xfrm>
            <a:off x="568325" y="1979613"/>
            <a:ext cx="5102225" cy="4094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8AE17FDA-5DBE-EA76-DFB7-0EE62979B8C9}"/>
              </a:ext>
            </a:extLst>
          </p:cNvPr>
          <p:cNvSpPr>
            <a:spLocks noGrp="1"/>
          </p:cNvSpPr>
          <p:nvPr>
            <p:ph type="dt" sz="half" idx="10"/>
          </p:nvPr>
        </p:nvSpPr>
        <p:spPr/>
        <p:txBody>
          <a:bodyPr/>
          <a:lstStyle/>
          <a:p>
            <a:fld id="{9A935A29-47DC-4489-83DE-C7B8737234C9}" type="datetime1">
              <a:rPr lang="en-GB" smtClean="0"/>
              <a:t>06/06/2025</a:t>
            </a:fld>
            <a:endParaRPr lang="en-GB"/>
          </a:p>
        </p:txBody>
      </p:sp>
      <p:sp>
        <p:nvSpPr>
          <p:cNvPr id="6" name="Footer Placeholder 5">
            <a:extLst>
              <a:ext uri="{FF2B5EF4-FFF2-40B4-BE49-F238E27FC236}">
                <a16:creationId xmlns:a16="http://schemas.microsoft.com/office/drawing/2014/main" id="{203916C8-3C88-EB69-C4B9-DA3F5B09F7F4}"/>
              </a:ext>
            </a:extLst>
          </p:cNvPr>
          <p:cNvSpPr>
            <a:spLocks noGrp="1"/>
          </p:cNvSpPr>
          <p:nvPr>
            <p:ph type="ftr" sz="quarter" idx="11"/>
          </p:nvPr>
        </p:nvSpPr>
        <p:spPr/>
        <p:txBody>
          <a:bodyPr/>
          <a:lstStyle/>
          <a:p>
            <a:r>
              <a:rPr lang="en-GB"/>
              <a:t>Presentation title</a:t>
            </a:r>
          </a:p>
        </p:txBody>
      </p:sp>
      <p:sp>
        <p:nvSpPr>
          <p:cNvPr id="7" name="Slide Number Placeholder 6">
            <a:extLst>
              <a:ext uri="{FF2B5EF4-FFF2-40B4-BE49-F238E27FC236}">
                <a16:creationId xmlns:a16="http://schemas.microsoft.com/office/drawing/2014/main" id="{B4871370-B10E-0FDA-4BBD-9C03664D2A6B}"/>
              </a:ext>
            </a:extLst>
          </p:cNvPr>
          <p:cNvSpPr>
            <a:spLocks noGrp="1"/>
          </p:cNvSpPr>
          <p:nvPr>
            <p:ph type="sldNum" sz="quarter" idx="12"/>
          </p:nvPr>
        </p:nvSpPr>
        <p:spPr>
          <a:xfrm>
            <a:off x="11084719" y="6271316"/>
            <a:ext cx="520344" cy="299925"/>
          </a:xfrm>
          <a:prstGeom prst="rect">
            <a:avLst/>
          </a:prstGeom>
        </p:spPr>
        <p:txBody>
          <a:bodyPr/>
          <a:lstStyle/>
          <a:p>
            <a:fld id="{255DAFDF-2EF6-44FB-8AA4-C1E9B7563AAC}" type="slidenum">
              <a:rPr lang="en-GB" smtClean="0"/>
              <a:t>‹#›</a:t>
            </a:fld>
            <a:endParaRPr lang="en-GB"/>
          </a:p>
        </p:txBody>
      </p:sp>
      <p:sp>
        <p:nvSpPr>
          <p:cNvPr id="8" name="Rectangle 7">
            <a:extLst>
              <a:ext uri="{FF2B5EF4-FFF2-40B4-BE49-F238E27FC236}">
                <a16:creationId xmlns:a16="http://schemas.microsoft.com/office/drawing/2014/main" id="{FB38BE68-C697-FF45-F002-6FEB944BE6E3}"/>
              </a:ext>
            </a:extLst>
          </p:cNvPr>
          <p:cNvSpPr/>
          <p:nvPr userDrawn="1"/>
        </p:nvSpPr>
        <p:spPr>
          <a:xfrm>
            <a:off x="284163" y="6289438"/>
            <a:ext cx="11623674"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9" name="Rectangle 8">
            <a:extLst>
              <a:ext uri="{FF2B5EF4-FFF2-40B4-BE49-F238E27FC236}">
                <a16:creationId xmlns:a16="http://schemas.microsoft.com/office/drawing/2014/main" id="{728F5CA6-F75B-5E9D-2D79-BC8DACC17DBC}"/>
              </a:ext>
            </a:extLst>
          </p:cNvPr>
          <p:cNvSpPr/>
          <p:nvPr userDrawn="1"/>
        </p:nvSpPr>
        <p:spPr>
          <a:xfrm>
            <a:off x="7654925" y="6289438"/>
            <a:ext cx="3402013"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1" name="Picture Placeholder 10">
            <a:extLst>
              <a:ext uri="{FF2B5EF4-FFF2-40B4-BE49-F238E27FC236}">
                <a16:creationId xmlns:a16="http://schemas.microsoft.com/office/drawing/2014/main" id="{B8B86A9F-A058-3104-AFD3-5291473D53DC}"/>
              </a:ext>
            </a:extLst>
          </p:cNvPr>
          <p:cNvSpPr>
            <a:spLocks noGrp="1"/>
          </p:cNvSpPr>
          <p:nvPr>
            <p:ph type="pic" sz="quarter" idx="13"/>
          </p:nvPr>
        </p:nvSpPr>
        <p:spPr>
          <a:xfrm>
            <a:off x="6237288" y="1979613"/>
            <a:ext cx="5670550" cy="4094162"/>
          </a:xfrm>
          <a:solidFill>
            <a:schemeClr val="bg1">
              <a:lumMod val="85000"/>
            </a:schemeClr>
          </a:solidFill>
          <a:ln w="19050">
            <a:solidFill>
              <a:schemeClr val="tx1"/>
            </a:solidFill>
            <a:miter lim="800000"/>
          </a:ln>
        </p:spPr>
        <p:txBody>
          <a:bodyPr/>
          <a:lstStyle/>
          <a:p>
            <a:r>
              <a:rPr lang="en-GB"/>
              <a:t>Click icon to add picture</a:t>
            </a:r>
            <a:endParaRPr lang="ar-SA"/>
          </a:p>
        </p:txBody>
      </p:sp>
    </p:spTree>
    <p:extLst>
      <p:ext uri="{BB962C8B-B14F-4D97-AF65-F5344CB8AC3E}">
        <p14:creationId xmlns:p14="http://schemas.microsoft.com/office/powerpoint/2010/main" val="2878699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8AB1-DD1F-B1E0-ECA5-A98D9B637BEC}"/>
              </a:ext>
            </a:extLst>
          </p:cNvPr>
          <p:cNvSpPr>
            <a:spLocks noGrp="1"/>
          </p:cNvSpPr>
          <p:nvPr>
            <p:ph type="title"/>
          </p:nvPr>
        </p:nvSpPr>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27B18FDB-EF0B-9F7B-2EE6-D8C0511D657B}"/>
              </a:ext>
            </a:extLst>
          </p:cNvPr>
          <p:cNvSpPr>
            <a:spLocks noGrp="1"/>
          </p:cNvSpPr>
          <p:nvPr>
            <p:ph sz="half" idx="1"/>
          </p:nvPr>
        </p:nvSpPr>
        <p:spPr>
          <a:xfrm>
            <a:off x="568325" y="1979613"/>
            <a:ext cx="5102225" cy="4094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8AE17FDA-5DBE-EA76-DFB7-0EE62979B8C9}"/>
              </a:ext>
            </a:extLst>
          </p:cNvPr>
          <p:cNvSpPr>
            <a:spLocks noGrp="1"/>
          </p:cNvSpPr>
          <p:nvPr>
            <p:ph type="dt" sz="half" idx="10"/>
          </p:nvPr>
        </p:nvSpPr>
        <p:spPr/>
        <p:txBody>
          <a:bodyPr/>
          <a:lstStyle/>
          <a:p>
            <a:fld id="{9A935A29-47DC-4489-83DE-C7B8737234C9}" type="datetime1">
              <a:rPr lang="en-GB" smtClean="0"/>
              <a:t>06/06/2025</a:t>
            </a:fld>
            <a:endParaRPr lang="en-GB"/>
          </a:p>
        </p:txBody>
      </p:sp>
      <p:sp>
        <p:nvSpPr>
          <p:cNvPr id="6" name="Footer Placeholder 5">
            <a:extLst>
              <a:ext uri="{FF2B5EF4-FFF2-40B4-BE49-F238E27FC236}">
                <a16:creationId xmlns:a16="http://schemas.microsoft.com/office/drawing/2014/main" id="{203916C8-3C88-EB69-C4B9-DA3F5B09F7F4}"/>
              </a:ext>
            </a:extLst>
          </p:cNvPr>
          <p:cNvSpPr>
            <a:spLocks noGrp="1"/>
          </p:cNvSpPr>
          <p:nvPr>
            <p:ph type="ftr" sz="quarter" idx="11"/>
          </p:nvPr>
        </p:nvSpPr>
        <p:spPr/>
        <p:txBody>
          <a:bodyPr/>
          <a:lstStyle/>
          <a:p>
            <a:r>
              <a:rPr lang="en-GB"/>
              <a:t>Presentation title</a:t>
            </a:r>
          </a:p>
        </p:txBody>
      </p:sp>
      <p:sp>
        <p:nvSpPr>
          <p:cNvPr id="7" name="Slide Number Placeholder 6">
            <a:extLst>
              <a:ext uri="{FF2B5EF4-FFF2-40B4-BE49-F238E27FC236}">
                <a16:creationId xmlns:a16="http://schemas.microsoft.com/office/drawing/2014/main" id="{B4871370-B10E-0FDA-4BBD-9C03664D2A6B}"/>
              </a:ext>
            </a:extLst>
          </p:cNvPr>
          <p:cNvSpPr>
            <a:spLocks noGrp="1"/>
          </p:cNvSpPr>
          <p:nvPr>
            <p:ph type="sldNum" sz="quarter" idx="12"/>
          </p:nvPr>
        </p:nvSpPr>
        <p:spPr>
          <a:xfrm>
            <a:off x="11084719" y="6271316"/>
            <a:ext cx="520344" cy="299925"/>
          </a:xfrm>
          <a:prstGeom prst="rect">
            <a:avLst/>
          </a:prstGeom>
        </p:spPr>
        <p:txBody>
          <a:bodyPr/>
          <a:lstStyle/>
          <a:p>
            <a:fld id="{255DAFDF-2EF6-44FB-8AA4-C1E9B7563AAC}" type="slidenum">
              <a:rPr lang="en-GB" smtClean="0"/>
              <a:t>‹#›</a:t>
            </a:fld>
            <a:endParaRPr lang="en-GB"/>
          </a:p>
        </p:txBody>
      </p:sp>
      <p:sp>
        <p:nvSpPr>
          <p:cNvPr id="8" name="Rectangle 7">
            <a:extLst>
              <a:ext uri="{FF2B5EF4-FFF2-40B4-BE49-F238E27FC236}">
                <a16:creationId xmlns:a16="http://schemas.microsoft.com/office/drawing/2014/main" id="{FB38BE68-C697-FF45-F002-6FEB944BE6E3}"/>
              </a:ext>
            </a:extLst>
          </p:cNvPr>
          <p:cNvSpPr/>
          <p:nvPr userDrawn="1"/>
        </p:nvSpPr>
        <p:spPr>
          <a:xfrm>
            <a:off x="284163" y="6289438"/>
            <a:ext cx="11623674"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9" name="Rectangle 8">
            <a:extLst>
              <a:ext uri="{FF2B5EF4-FFF2-40B4-BE49-F238E27FC236}">
                <a16:creationId xmlns:a16="http://schemas.microsoft.com/office/drawing/2014/main" id="{728F5CA6-F75B-5E9D-2D79-BC8DACC17DBC}"/>
              </a:ext>
            </a:extLst>
          </p:cNvPr>
          <p:cNvSpPr/>
          <p:nvPr userDrawn="1"/>
        </p:nvSpPr>
        <p:spPr>
          <a:xfrm>
            <a:off x="7654925" y="6289438"/>
            <a:ext cx="3402013"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4" name="Picture Placeholder 10">
            <a:extLst>
              <a:ext uri="{FF2B5EF4-FFF2-40B4-BE49-F238E27FC236}">
                <a16:creationId xmlns:a16="http://schemas.microsoft.com/office/drawing/2014/main" id="{3DDFB5E0-2DFC-4B2E-965B-B4BCD8298DF1}"/>
              </a:ext>
            </a:extLst>
          </p:cNvPr>
          <p:cNvSpPr>
            <a:spLocks noGrp="1"/>
          </p:cNvSpPr>
          <p:nvPr>
            <p:ph type="pic" sz="quarter" idx="14"/>
          </p:nvPr>
        </p:nvSpPr>
        <p:spPr>
          <a:xfrm>
            <a:off x="9083299" y="4143374"/>
            <a:ext cx="2813825" cy="2134786"/>
          </a:xfrm>
          <a:solidFill>
            <a:schemeClr val="bg1">
              <a:lumMod val="85000"/>
            </a:schemeClr>
          </a:solidFill>
          <a:ln w="19050">
            <a:noFill/>
            <a:miter lim="800000"/>
          </a:ln>
        </p:spPr>
        <p:txBody>
          <a:bodyPr/>
          <a:lstStyle/>
          <a:p>
            <a:r>
              <a:rPr lang="en-GB"/>
              <a:t>Click icon to add picture</a:t>
            </a:r>
            <a:endParaRPr lang="ar-SA" dirty="0"/>
          </a:p>
        </p:txBody>
      </p:sp>
      <p:sp>
        <p:nvSpPr>
          <p:cNvPr id="14" name="Picture Placeholder 10">
            <a:extLst>
              <a:ext uri="{FF2B5EF4-FFF2-40B4-BE49-F238E27FC236}">
                <a16:creationId xmlns:a16="http://schemas.microsoft.com/office/drawing/2014/main" id="{6C431DFB-A461-5D03-7931-BF1121FF540B}"/>
              </a:ext>
            </a:extLst>
          </p:cNvPr>
          <p:cNvSpPr>
            <a:spLocks noGrp="1"/>
          </p:cNvSpPr>
          <p:nvPr>
            <p:ph type="pic" sz="quarter" idx="17"/>
          </p:nvPr>
        </p:nvSpPr>
        <p:spPr>
          <a:xfrm>
            <a:off x="6246806" y="4143374"/>
            <a:ext cx="2818613" cy="2134791"/>
          </a:xfrm>
          <a:solidFill>
            <a:schemeClr val="bg1">
              <a:lumMod val="85000"/>
            </a:schemeClr>
          </a:solidFill>
          <a:ln w="19050">
            <a:noFill/>
            <a:miter lim="800000"/>
          </a:ln>
        </p:spPr>
        <p:txBody>
          <a:bodyPr/>
          <a:lstStyle/>
          <a:p>
            <a:r>
              <a:rPr lang="en-GB"/>
              <a:t>Click icon to add picture</a:t>
            </a:r>
            <a:endParaRPr lang="ar-SA" dirty="0"/>
          </a:p>
        </p:txBody>
      </p:sp>
      <p:sp>
        <p:nvSpPr>
          <p:cNvPr id="15" name="Picture Placeholder 10">
            <a:extLst>
              <a:ext uri="{FF2B5EF4-FFF2-40B4-BE49-F238E27FC236}">
                <a16:creationId xmlns:a16="http://schemas.microsoft.com/office/drawing/2014/main" id="{DA7ED82C-9C67-005D-DB73-0988BD87924A}"/>
              </a:ext>
            </a:extLst>
          </p:cNvPr>
          <p:cNvSpPr>
            <a:spLocks noGrp="1"/>
          </p:cNvSpPr>
          <p:nvPr>
            <p:ph type="pic" sz="quarter" idx="18"/>
          </p:nvPr>
        </p:nvSpPr>
        <p:spPr>
          <a:xfrm>
            <a:off x="9079708" y="1984920"/>
            <a:ext cx="2819398" cy="2141651"/>
          </a:xfrm>
          <a:solidFill>
            <a:schemeClr val="bg1">
              <a:lumMod val="85000"/>
            </a:schemeClr>
          </a:solidFill>
          <a:ln w="19050">
            <a:noFill/>
            <a:miter lim="800000"/>
          </a:ln>
        </p:spPr>
        <p:txBody>
          <a:bodyPr/>
          <a:lstStyle/>
          <a:p>
            <a:r>
              <a:rPr lang="en-GB"/>
              <a:t>Click icon to add picture</a:t>
            </a:r>
            <a:endParaRPr lang="ar-SA" dirty="0"/>
          </a:p>
        </p:txBody>
      </p:sp>
      <p:sp>
        <p:nvSpPr>
          <p:cNvPr id="16" name="Picture Placeholder 10">
            <a:extLst>
              <a:ext uri="{FF2B5EF4-FFF2-40B4-BE49-F238E27FC236}">
                <a16:creationId xmlns:a16="http://schemas.microsoft.com/office/drawing/2014/main" id="{7BEFAB74-8401-ABED-7875-7BFBFA7F15C0}"/>
              </a:ext>
            </a:extLst>
          </p:cNvPr>
          <p:cNvSpPr>
            <a:spLocks noGrp="1"/>
          </p:cNvSpPr>
          <p:nvPr>
            <p:ph type="pic" sz="quarter" idx="19"/>
          </p:nvPr>
        </p:nvSpPr>
        <p:spPr>
          <a:xfrm>
            <a:off x="6246805" y="1990714"/>
            <a:ext cx="2818605" cy="2138373"/>
          </a:xfrm>
          <a:solidFill>
            <a:schemeClr val="bg1">
              <a:lumMod val="85000"/>
            </a:schemeClr>
          </a:solidFill>
          <a:ln w="19050">
            <a:noFill/>
            <a:miter lim="800000"/>
          </a:ln>
        </p:spPr>
        <p:txBody>
          <a:bodyPr/>
          <a:lstStyle/>
          <a:p>
            <a:r>
              <a:rPr lang="en-GB"/>
              <a:t>Click icon to add picture</a:t>
            </a:r>
            <a:endParaRPr lang="ar-SA" dirty="0"/>
          </a:p>
        </p:txBody>
      </p:sp>
      <p:sp>
        <p:nvSpPr>
          <p:cNvPr id="10" name="Rectangle 9">
            <a:extLst>
              <a:ext uri="{FF2B5EF4-FFF2-40B4-BE49-F238E27FC236}">
                <a16:creationId xmlns:a16="http://schemas.microsoft.com/office/drawing/2014/main" id="{F0D37044-1A25-7F23-2AE6-8F36F6AA0A74}"/>
              </a:ext>
            </a:extLst>
          </p:cNvPr>
          <p:cNvSpPr/>
          <p:nvPr userDrawn="1"/>
        </p:nvSpPr>
        <p:spPr>
          <a:xfrm>
            <a:off x="6237288" y="1979613"/>
            <a:ext cx="5670550" cy="430847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cxnSp>
        <p:nvCxnSpPr>
          <p:cNvPr id="12" name="Straight Connector 11">
            <a:extLst>
              <a:ext uri="{FF2B5EF4-FFF2-40B4-BE49-F238E27FC236}">
                <a16:creationId xmlns:a16="http://schemas.microsoft.com/office/drawing/2014/main" id="{6136FB94-C62E-7176-5EDA-552E393D48B3}"/>
              </a:ext>
            </a:extLst>
          </p:cNvPr>
          <p:cNvCxnSpPr/>
          <p:nvPr userDrawn="1"/>
        </p:nvCxnSpPr>
        <p:spPr>
          <a:xfrm>
            <a:off x="6237288" y="4136503"/>
            <a:ext cx="56598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07EE593-0632-5488-E1FA-6EF4C641EF77}"/>
              </a:ext>
            </a:extLst>
          </p:cNvPr>
          <p:cNvCxnSpPr>
            <a:cxnSpLocks/>
            <a:stCxn id="10" idx="2"/>
          </p:cNvCxnSpPr>
          <p:nvPr userDrawn="1"/>
        </p:nvCxnSpPr>
        <p:spPr>
          <a:xfrm flipV="1">
            <a:off x="9072563" y="1979613"/>
            <a:ext cx="0" cy="4308474"/>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768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45CD-6256-41A7-E67A-EF2EDF3D02C0}"/>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C5BB6803-07B6-8079-63FE-F4B73515527E}"/>
              </a:ext>
            </a:extLst>
          </p:cNvPr>
          <p:cNvSpPr>
            <a:spLocks noGrp="1"/>
          </p:cNvSpPr>
          <p:nvPr>
            <p:ph type="dt" sz="half" idx="10"/>
          </p:nvPr>
        </p:nvSpPr>
        <p:spPr/>
        <p:txBody>
          <a:bodyPr/>
          <a:lstStyle/>
          <a:p>
            <a:fld id="{BC2235EB-81F6-483A-AB39-80DAEB510D04}" type="datetime1">
              <a:rPr lang="en-GB" smtClean="0"/>
              <a:t>06/06/2025</a:t>
            </a:fld>
            <a:endParaRPr lang="en-GB"/>
          </a:p>
        </p:txBody>
      </p:sp>
      <p:sp>
        <p:nvSpPr>
          <p:cNvPr id="4" name="Footer Placeholder 3">
            <a:extLst>
              <a:ext uri="{FF2B5EF4-FFF2-40B4-BE49-F238E27FC236}">
                <a16:creationId xmlns:a16="http://schemas.microsoft.com/office/drawing/2014/main" id="{83CA35C4-D814-B397-CB71-57A6467BE415}"/>
              </a:ext>
            </a:extLst>
          </p:cNvPr>
          <p:cNvSpPr>
            <a:spLocks noGrp="1"/>
          </p:cNvSpPr>
          <p:nvPr>
            <p:ph type="ftr" sz="quarter" idx="11"/>
          </p:nvPr>
        </p:nvSpPr>
        <p:spPr/>
        <p:txBody>
          <a:bodyPr/>
          <a:lstStyle/>
          <a:p>
            <a:r>
              <a:rPr lang="en-GB"/>
              <a:t>Presentation title</a:t>
            </a:r>
          </a:p>
        </p:txBody>
      </p:sp>
      <p:sp>
        <p:nvSpPr>
          <p:cNvPr id="5" name="Slide Number Placeholder 4">
            <a:extLst>
              <a:ext uri="{FF2B5EF4-FFF2-40B4-BE49-F238E27FC236}">
                <a16:creationId xmlns:a16="http://schemas.microsoft.com/office/drawing/2014/main" id="{842681B7-F071-B8D7-BF7A-19DBFB9AEF06}"/>
              </a:ext>
            </a:extLst>
          </p:cNvPr>
          <p:cNvSpPr>
            <a:spLocks noGrp="1"/>
          </p:cNvSpPr>
          <p:nvPr>
            <p:ph type="sldNum" sz="quarter" idx="12"/>
          </p:nvPr>
        </p:nvSpPr>
        <p:spPr>
          <a:xfrm>
            <a:off x="11084719" y="6271316"/>
            <a:ext cx="520344" cy="299925"/>
          </a:xfrm>
          <a:prstGeom prst="rect">
            <a:avLst/>
          </a:prstGeom>
        </p:spPr>
        <p:txBody>
          <a:bodyPr/>
          <a:lstStyle/>
          <a:p>
            <a:fld id="{255DAFDF-2EF6-44FB-8AA4-C1E9B7563AAC}" type="slidenum">
              <a:rPr lang="en-GB" smtClean="0"/>
              <a:t>‹#›</a:t>
            </a:fld>
            <a:endParaRPr lang="en-GB"/>
          </a:p>
        </p:txBody>
      </p:sp>
      <p:sp>
        <p:nvSpPr>
          <p:cNvPr id="6" name="Rectangle 5">
            <a:extLst>
              <a:ext uri="{FF2B5EF4-FFF2-40B4-BE49-F238E27FC236}">
                <a16:creationId xmlns:a16="http://schemas.microsoft.com/office/drawing/2014/main" id="{888181FC-45C0-3583-20F9-E7E02F757295}"/>
              </a:ext>
            </a:extLst>
          </p:cNvPr>
          <p:cNvSpPr/>
          <p:nvPr userDrawn="1"/>
        </p:nvSpPr>
        <p:spPr>
          <a:xfrm>
            <a:off x="284163" y="6289438"/>
            <a:ext cx="11623674"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7" name="Rectangle 6">
            <a:extLst>
              <a:ext uri="{FF2B5EF4-FFF2-40B4-BE49-F238E27FC236}">
                <a16:creationId xmlns:a16="http://schemas.microsoft.com/office/drawing/2014/main" id="{FDFB1CD1-28EA-6C68-B3FA-806759A41647}"/>
              </a:ext>
            </a:extLst>
          </p:cNvPr>
          <p:cNvSpPr/>
          <p:nvPr userDrawn="1"/>
        </p:nvSpPr>
        <p:spPr>
          <a:xfrm>
            <a:off x="7654925" y="6289438"/>
            <a:ext cx="3402013"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Tree>
    <p:extLst>
      <p:ext uri="{BB962C8B-B14F-4D97-AF65-F5344CB8AC3E}">
        <p14:creationId xmlns:p14="http://schemas.microsoft.com/office/powerpoint/2010/main" val="207624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B7A8E4-96B6-6241-B76F-EBA6D814ABAB}"/>
              </a:ext>
            </a:extLst>
          </p:cNvPr>
          <p:cNvSpPr>
            <a:spLocks noGrp="1"/>
          </p:cNvSpPr>
          <p:nvPr>
            <p:ph type="dt" sz="half" idx="10"/>
          </p:nvPr>
        </p:nvSpPr>
        <p:spPr/>
        <p:txBody>
          <a:bodyPr/>
          <a:lstStyle/>
          <a:p>
            <a:fld id="{AC8157E3-3AC2-4888-9458-3799CE658DD3}" type="datetime1">
              <a:rPr lang="en-GB" smtClean="0"/>
              <a:t>06/06/2025</a:t>
            </a:fld>
            <a:endParaRPr lang="en-GB"/>
          </a:p>
        </p:txBody>
      </p:sp>
      <p:sp>
        <p:nvSpPr>
          <p:cNvPr id="3" name="Footer Placeholder 2">
            <a:extLst>
              <a:ext uri="{FF2B5EF4-FFF2-40B4-BE49-F238E27FC236}">
                <a16:creationId xmlns:a16="http://schemas.microsoft.com/office/drawing/2014/main" id="{2DC0E854-5BE6-1BFE-FC5C-06632F373997}"/>
              </a:ext>
            </a:extLst>
          </p:cNvPr>
          <p:cNvSpPr>
            <a:spLocks noGrp="1"/>
          </p:cNvSpPr>
          <p:nvPr>
            <p:ph type="ftr" sz="quarter" idx="11"/>
          </p:nvPr>
        </p:nvSpPr>
        <p:spPr/>
        <p:txBody>
          <a:bodyPr/>
          <a:lstStyle/>
          <a:p>
            <a:r>
              <a:rPr lang="en-GB"/>
              <a:t>Presentation title</a:t>
            </a:r>
          </a:p>
        </p:txBody>
      </p:sp>
      <p:sp>
        <p:nvSpPr>
          <p:cNvPr id="4" name="Slide Number Placeholder 3">
            <a:extLst>
              <a:ext uri="{FF2B5EF4-FFF2-40B4-BE49-F238E27FC236}">
                <a16:creationId xmlns:a16="http://schemas.microsoft.com/office/drawing/2014/main" id="{ACE64029-FBD4-433D-983D-AD7838B426AC}"/>
              </a:ext>
            </a:extLst>
          </p:cNvPr>
          <p:cNvSpPr>
            <a:spLocks noGrp="1"/>
          </p:cNvSpPr>
          <p:nvPr>
            <p:ph type="sldNum" sz="quarter" idx="12"/>
          </p:nvPr>
        </p:nvSpPr>
        <p:spPr>
          <a:xfrm>
            <a:off x="11084719" y="6271316"/>
            <a:ext cx="520344" cy="299925"/>
          </a:xfrm>
          <a:prstGeom prst="rect">
            <a:avLst/>
          </a:prstGeom>
        </p:spPr>
        <p:txBody>
          <a:bodyPr/>
          <a:lstStyle/>
          <a:p>
            <a:fld id="{255DAFDF-2EF6-44FB-8AA4-C1E9B7563AAC}" type="slidenum">
              <a:rPr lang="en-GB" smtClean="0"/>
              <a:t>‹#›</a:t>
            </a:fld>
            <a:endParaRPr lang="en-GB"/>
          </a:p>
        </p:txBody>
      </p:sp>
      <p:sp>
        <p:nvSpPr>
          <p:cNvPr id="5" name="Rectangle 4">
            <a:extLst>
              <a:ext uri="{FF2B5EF4-FFF2-40B4-BE49-F238E27FC236}">
                <a16:creationId xmlns:a16="http://schemas.microsoft.com/office/drawing/2014/main" id="{A03D6DC5-1A1B-1CB9-66E4-95AE77391F58}"/>
              </a:ext>
            </a:extLst>
          </p:cNvPr>
          <p:cNvSpPr/>
          <p:nvPr userDrawn="1"/>
        </p:nvSpPr>
        <p:spPr>
          <a:xfrm>
            <a:off x="284163" y="6289438"/>
            <a:ext cx="11623674"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 name="Rectangle 5">
            <a:extLst>
              <a:ext uri="{FF2B5EF4-FFF2-40B4-BE49-F238E27FC236}">
                <a16:creationId xmlns:a16="http://schemas.microsoft.com/office/drawing/2014/main" id="{BF5578B3-6385-4DCC-1239-3F66F3DF4385}"/>
              </a:ext>
            </a:extLst>
          </p:cNvPr>
          <p:cNvSpPr/>
          <p:nvPr userDrawn="1"/>
        </p:nvSpPr>
        <p:spPr>
          <a:xfrm>
            <a:off x="7654925" y="6289438"/>
            <a:ext cx="3402013"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Tree>
    <p:extLst>
      <p:ext uri="{BB962C8B-B14F-4D97-AF65-F5344CB8AC3E}">
        <p14:creationId xmlns:p14="http://schemas.microsoft.com/office/powerpoint/2010/main" val="2001299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0E53A-EE10-B927-7EBC-DEFB0AD84C4F}"/>
              </a:ext>
            </a:extLst>
          </p:cNvPr>
          <p:cNvSpPr>
            <a:spLocks noGrp="1"/>
          </p:cNvSpPr>
          <p:nvPr>
            <p:ph type="title"/>
          </p:nvPr>
        </p:nvSpPr>
        <p:spPr>
          <a:xfrm>
            <a:off x="2268538" y="1988624"/>
            <a:ext cx="9639300" cy="1752103"/>
          </a:xfrm>
        </p:spPr>
        <p:txBody>
          <a:bodyPr anchor="ctr" anchorCtr="0"/>
          <a:lstStyle>
            <a:lvl1pPr>
              <a:defRPr sz="8000">
                <a:solidFill>
                  <a:schemeClr val="tx1"/>
                </a:solidFill>
              </a:defRPr>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40676A5D-DF62-4168-36D0-117351E6A37E}"/>
              </a:ext>
            </a:extLst>
          </p:cNvPr>
          <p:cNvSpPr>
            <a:spLocks noGrp="1"/>
          </p:cNvSpPr>
          <p:nvPr>
            <p:ph type="body" idx="1"/>
          </p:nvPr>
        </p:nvSpPr>
        <p:spPr>
          <a:xfrm>
            <a:off x="2268538" y="3740727"/>
            <a:ext cx="4819650" cy="2833111"/>
          </a:xfrm>
        </p:spPr>
        <p:txBody>
          <a:bodyPr anchor="b" anchorCtr="0"/>
          <a:lstStyle>
            <a:lvl1pPr marL="0" indent="0">
              <a:spcAft>
                <a:spcPts val="0"/>
              </a:spcAft>
              <a:buNone/>
              <a:defRPr sz="1600">
                <a:solidFill>
                  <a:schemeClr val="tx1"/>
                </a:solidFill>
                <a:latin typeface="Roboto Mono" pitchFamily="2" charset="0"/>
                <a:ea typeface="Roboto Mono"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8" name="Text Placeholder 2">
            <a:extLst>
              <a:ext uri="{FF2B5EF4-FFF2-40B4-BE49-F238E27FC236}">
                <a16:creationId xmlns:a16="http://schemas.microsoft.com/office/drawing/2014/main" id="{9DB1C131-7A60-313B-7C9D-C0F70E185FEE}"/>
              </a:ext>
            </a:extLst>
          </p:cNvPr>
          <p:cNvSpPr>
            <a:spLocks noGrp="1"/>
          </p:cNvSpPr>
          <p:nvPr>
            <p:ph type="body" idx="10"/>
          </p:nvPr>
        </p:nvSpPr>
        <p:spPr>
          <a:xfrm>
            <a:off x="7370763" y="3740726"/>
            <a:ext cx="4537075" cy="2833111"/>
          </a:xfrm>
        </p:spPr>
        <p:txBody>
          <a:bodyPr anchor="b" anchorCtr="0"/>
          <a:lstStyle>
            <a:lvl1pPr marL="0" indent="0">
              <a:spcAft>
                <a:spcPts val="0"/>
              </a:spcAft>
              <a:buNone/>
              <a:defRPr sz="1600">
                <a:solidFill>
                  <a:schemeClr val="tx1"/>
                </a:solidFill>
                <a:latin typeface="Roboto Mono" pitchFamily="2" charset="0"/>
                <a:ea typeface="Roboto Mono"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grpSp>
        <p:nvGrpSpPr>
          <p:cNvPr id="9" name="Group 8">
            <a:extLst>
              <a:ext uri="{FF2B5EF4-FFF2-40B4-BE49-F238E27FC236}">
                <a16:creationId xmlns:a16="http://schemas.microsoft.com/office/drawing/2014/main" id="{1D4CAC8A-258A-7CC1-D475-76181326D931}"/>
              </a:ext>
            </a:extLst>
          </p:cNvPr>
          <p:cNvGrpSpPr>
            <a:grpSpLocks noChangeAspect="1"/>
          </p:cNvGrpSpPr>
          <p:nvPr userDrawn="1"/>
        </p:nvGrpSpPr>
        <p:grpSpPr>
          <a:xfrm>
            <a:off x="284164" y="285488"/>
            <a:ext cx="1701799" cy="1707726"/>
            <a:chOff x="2857500" y="180976"/>
            <a:chExt cx="5924550" cy="5945187"/>
          </a:xfrm>
        </p:grpSpPr>
        <p:sp>
          <p:nvSpPr>
            <p:cNvPr id="10" name="Rectangle 5">
              <a:extLst>
                <a:ext uri="{FF2B5EF4-FFF2-40B4-BE49-F238E27FC236}">
                  <a16:creationId xmlns:a16="http://schemas.microsoft.com/office/drawing/2014/main" id="{26C79A3B-3DDB-A243-55B1-5D5843CB7DD1}"/>
                </a:ext>
              </a:extLst>
            </p:cNvPr>
            <p:cNvSpPr>
              <a:spLocks noChangeArrowheads="1"/>
            </p:cNvSpPr>
            <p:nvPr userDrawn="1"/>
          </p:nvSpPr>
          <p:spPr bwMode="auto">
            <a:xfrm>
              <a:off x="2857500" y="192088"/>
              <a:ext cx="5924550" cy="5934075"/>
            </a:xfrm>
            <a:prstGeom prst="rect">
              <a:avLst/>
            </a:prstGeom>
            <a:solidFill>
              <a:schemeClr val="bg1">
                <a:alpha val="50000"/>
              </a:schemeClr>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dirty="0"/>
            </a:p>
          </p:txBody>
        </p:sp>
        <p:sp>
          <p:nvSpPr>
            <p:cNvPr id="11" name="Freeform 7">
              <a:extLst>
                <a:ext uri="{FF2B5EF4-FFF2-40B4-BE49-F238E27FC236}">
                  <a16:creationId xmlns:a16="http://schemas.microsoft.com/office/drawing/2014/main" id="{298CA268-7D4A-11C5-72F8-389DD1FDA4F2}"/>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2" name="Freeform 8">
              <a:extLst>
                <a:ext uri="{FF2B5EF4-FFF2-40B4-BE49-F238E27FC236}">
                  <a16:creationId xmlns:a16="http://schemas.microsoft.com/office/drawing/2014/main" id="{746D8360-5BCD-F883-3B73-4B4A252205C3}"/>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3" name="Freeform 9">
              <a:extLst>
                <a:ext uri="{FF2B5EF4-FFF2-40B4-BE49-F238E27FC236}">
                  <a16:creationId xmlns:a16="http://schemas.microsoft.com/office/drawing/2014/main" id="{4751150D-9C27-5C53-F325-B51B787A983B}"/>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4" name="Freeform 10">
              <a:extLst>
                <a:ext uri="{FF2B5EF4-FFF2-40B4-BE49-F238E27FC236}">
                  <a16:creationId xmlns:a16="http://schemas.microsoft.com/office/drawing/2014/main" id="{734584F1-966C-0E17-57BD-CE7248B6D280}"/>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5" name="Freeform 11">
              <a:extLst>
                <a:ext uri="{FF2B5EF4-FFF2-40B4-BE49-F238E27FC236}">
                  <a16:creationId xmlns:a16="http://schemas.microsoft.com/office/drawing/2014/main" id="{F968CF18-2801-1B0E-B705-548E63228979}"/>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6" name="Freeform 12">
              <a:extLst>
                <a:ext uri="{FF2B5EF4-FFF2-40B4-BE49-F238E27FC236}">
                  <a16:creationId xmlns:a16="http://schemas.microsoft.com/office/drawing/2014/main" id="{F7F45756-23F8-67E1-91E8-525E9076ED54}"/>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7" name="Rectangle 16">
              <a:extLst>
                <a:ext uri="{FF2B5EF4-FFF2-40B4-BE49-F238E27FC236}">
                  <a16:creationId xmlns:a16="http://schemas.microsoft.com/office/drawing/2014/main" id="{0D500F3F-AEB5-3007-4654-56B46ED18AC3}"/>
                </a:ext>
              </a:extLst>
            </p:cNvPr>
            <p:cNvSpPr>
              <a:spLocks noChangeArrowheads="1"/>
            </p:cNvSpPr>
            <p:nvPr userDrawn="1"/>
          </p:nvSpPr>
          <p:spPr bwMode="auto">
            <a:xfrm>
              <a:off x="5334000" y="27876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8" name="Freeform 14">
              <a:extLst>
                <a:ext uri="{FF2B5EF4-FFF2-40B4-BE49-F238E27FC236}">
                  <a16:creationId xmlns:a16="http://schemas.microsoft.com/office/drawing/2014/main" id="{2A81F7FC-8C43-FDDC-EC1D-50321B172AD6}"/>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9" name="Freeform 15">
              <a:extLst>
                <a:ext uri="{FF2B5EF4-FFF2-40B4-BE49-F238E27FC236}">
                  <a16:creationId xmlns:a16="http://schemas.microsoft.com/office/drawing/2014/main" id="{2A9D0F6D-EC85-36E6-C26C-BEE9A5DFFA6D}"/>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0" name="Freeform 16">
              <a:extLst>
                <a:ext uri="{FF2B5EF4-FFF2-40B4-BE49-F238E27FC236}">
                  <a16:creationId xmlns:a16="http://schemas.microsoft.com/office/drawing/2014/main" id="{31100587-D0EE-9B68-9629-53AC64094A78}"/>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1" name="Freeform 17">
              <a:extLst>
                <a:ext uri="{FF2B5EF4-FFF2-40B4-BE49-F238E27FC236}">
                  <a16:creationId xmlns:a16="http://schemas.microsoft.com/office/drawing/2014/main" id="{675D2FB3-3D5C-F67B-81FD-CD98BEA18D6B}"/>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2" name="Freeform 18">
              <a:extLst>
                <a:ext uri="{FF2B5EF4-FFF2-40B4-BE49-F238E27FC236}">
                  <a16:creationId xmlns:a16="http://schemas.microsoft.com/office/drawing/2014/main" id="{5F14C21D-671B-49B7-0B99-B12764547929}"/>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3" name="Freeform 19">
              <a:extLst>
                <a:ext uri="{FF2B5EF4-FFF2-40B4-BE49-F238E27FC236}">
                  <a16:creationId xmlns:a16="http://schemas.microsoft.com/office/drawing/2014/main" id="{C22706C5-87E7-F51B-C946-E6B12C7BF50D}"/>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4" name="Freeform 20">
              <a:extLst>
                <a:ext uri="{FF2B5EF4-FFF2-40B4-BE49-F238E27FC236}">
                  <a16:creationId xmlns:a16="http://schemas.microsoft.com/office/drawing/2014/main" id="{48822B0B-8302-3B35-3A35-AC8CA9F563F8}"/>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5" name="Freeform 21">
              <a:extLst>
                <a:ext uri="{FF2B5EF4-FFF2-40B4-BE49-F238E27FC236}">
                  <a16:creationId xmlns:a16="http://schemas.microsoft.com/office/drawing/2014/main" id="{5892B384-3AC3-8C6C-086A-00DE448DA8F0}"/>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6" name="Rectangle 22">
              <a:extLst>
                <a:ext uri="{FF2B5EF4-FFF2-40B4-BE49-F238E27FC236}">
                  <a16:creationId xmlns:a16="http://schemas.microsoft.com/office/drawing/2014/main" id="{E91CE416-3E99-26DE-67D9-EFC753927F1B}"/>
                </a:ext>
              </a:extLst>
            </p:cNvPr>
            <p:cNvSpPr>
              <a:spLocks noChangeArrowheads="1"/>
            </p:cNvSpPr>
            <p:nvPr userDrawn="1"/>
          </p:nvSpPr>
          <p:spPr bwMode="auto">
            <a:xfrm>
              <a:off x="6072188" y="47307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7" name="Freeform 23">
              <a:extLst>
                <a:ext uri="{FF2B5EF4-FFF2-40B4-BE49-F238E27FC236}">
                  <a16:creationId xmlns:a16="http://schemas.microsoft.com/office/drawing/2014/main" id="{255D5249-9DE4-7A13-4AB7-5BA55465C4E9}"/>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8" name="Freeform 24">
              <a:extLst>
                <a:ext uri="{FF2B5EF4-FFF2-40B4-BE49-F238E27FC236}">
                  <a16:creationId xmlns:a16="http://schemas.microsoft.com/office/drawing/2014/main" id="{4A3DF61D-855C-FA3B-4919-C020FB7199CC}"/>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9" name="Freeform 25">
              <a:extLst>
                <a:ext uri="{FF2B5EF4-FFF2-40B4-BE49-F238E27FC236}">
                  <a16:creationId xmlns:a16="http://schemas.microsoft.com/office/drawing/2014/main" id="{02450BF3-6C97-803E-BD17-2D704FF7CFEE}"/>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0" name="Line 26">
              <a:extLst>
                <a:ext uri="{FF2B5EF4-FFF2-40B4-BE49-F238E27FC236}">
                  <a16:creationId xmlns:a16="http://schemas.microsoft.com/office/drawing/2014/main" id="{53D90B3F-49BB-F15B-B01E-34C711CC8CD1}"/>
                </a:ext>
              </a:extLst>
            </p:cNvPr>
            <p:cNvSpPr>
              <a:spLocks noChangeShapeType="1"/>
            </p:cNvSpPr>
            <p:nvPr userDrawn="1"/>
          </p:nvSpPr>
          <p:spPr bwMode="auto">
            <a:xfrm>
              <a:off x="2862263" y="2233613"/>
              <a:ext cx="5919787"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31" name="Line 27">
              <a:extLst>
                <a:ext uri="{FF2B5EF4-FFF2-40B4-BE49-F238E27FC236}">
                  <a16:creationId xmlns:a16="http://schemas.microsoft.com/office/drawing/2014/main" id="{B4F6B749-BCDB-978C-EE04-BB7514391287}"/>
                </a:ext>
              </a:extLst>
            </p:cNvPr>
            <p:cNvSpPr>
              <a:spLocks noChangeShapeType="1"/>
            </p:cNvSpPr>
            <p:nvPr userDrawn="1"/>
          </p:nvSpPr>
          <p:spPr bwMode="auto">
            <a:xfrm>
              <a:off x="5784850" y="180976"/>
              <a:ext cx="0" cy="2052638"/>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53" name="Line 29">
              <a:extLst>
                <a:ext uri="{FF2B5EF4-FFF2-40B4-BE49-F238E27FC236}">
                  <a16:creationId xmlns:a16="http://schemas.microsoft.com/office/drawing/2014/main" id="{1197B21A-F913-EF70-4E61-EA7AAB899433}"/>
                </a:ext>
              </a:extLst>
            </p:cNvPr>
            <p:cNvSpPr>
              <a:spLocks noChangeShapeType="1"/>
            </p:cNvSpPr>
            <p:nvPr userDrawn="1"/>
          </p:nvSpPr>
          <p:spPr bwMode="auto">
            <a:xfrm>
              <a:off x="2857500" y="4176713"/>
              <a:ext cx="5924550"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Tree>
    <p:extLst>
      <p:ext uri="{BB962C8B-B14F-4D97-AF65-F5344CB8AC3E}">
        <p14:creationId xmlns:p14="http://schemas.microsoft.com/office/powerpoint/2010/main" val="4291595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UR">
    <p:bg>
      <p:bgPr>
        <a:solidFill>
          <a:schemeClr val="accent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4C9706-0E21-8831-C490-E4BDD203002D}"/>
              </a:ext>
            </a:extLst>
          </p:cNvPr>
          <p:cNvSpPr/>
          <p:nvPr userDrawn="1"/>
        </p:nvSpPr>
        <p:spPr>
          <a:xfrm>
            <a:off x="284163" y="2743201"/>
            <a:ext cx="5100637" cy="214572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 name="Rectangle 5">
            <a:extLst>
              <a:ext uri="{FF2B5EF4-FFF2-40B4-BE49-F238E27FC236}">
                <a16:creationId xmlns:a16="http://schemas.microsoft.com/office/drawing/2014/main" id="{63C13EAB-931E-CA81-D81E-894CF048E314}"/>
              </a:ext>
            </a:extLst>
          </p:cNvPr>
          <p:cNvSpPr/>
          <p:nvPr userDrawn="1"/>
        </p:nvSpPr>
        <p:spPr>
          <a:xfrm>
            <a:off x="284163" y="4888922"/>
            <a:ext cx="5100637" cy="168491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4082AEB-5006-8BDB-B209-D0CE6D0D9E54}"/>
              </a:ext>
            </a:extLst>
          </p:cNvPr>
          <p:cNvSpPr>
            <a:spLocks noGrp="1"/>
          </p:cNvSpPr>
          <p:nvPr>
            <p:ph type="ctrTitle"/>
          </p:nvPr>
        </p:nvSpPr>
        <p:spPr>
          <a:xfrm>
            <a:off x="568325" y="2743201"/>
            <a:ext cx="4535488" cy="2145721"/>
          </a:xfrm>
        </p:spPr>
        <p:txBody>
          <a:bodyPr anchor="ctr" anchorCtr="0"/>
          <a:lstStyle>
            <a:lvl1pPr algn="l">
              <a:defRPr sz="48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7CF3C4D3-D951-05DD-58CA-A9363283ABF1}"/>
              </a:ext>
            </a:extLst>
          </p:cNvPr>
          <p:cNvSpPr>
            <a:spLocks noGrp="1"/>
          </p:cNvSpPr>
          <p:nvPr>
            <p:ph type="subTitle" idx="1"/>
          </p:nvPr>
        </p:nvSpPr>
        <p:spPr>
          <a:xfrm>
            <a:off x="568324" y="4888920"/>
            <a:ext cx="4535489" cy="1684917"/>
          </a:xfrm>
        </p:spPr>
        <p:txBody>
          <a:bodyPr anchor="ctr" anchorCtr="0"/>
          <a:lstStyle>
            <a:lvl1pPr marL="0" indent="0" algn="l">
              <a:spcAft>
                <a:spcPts val="0"/>
              </a:spcAft>
              <a:buNone/>
              <a:defRPr sz="1600">
                <a:solidFill>
                  <a:schemeClr val="bg1"/>
                </a:solidFill>
                <a:latin typeface="Roboto Mono" pitchFamily="2" charset="0"/>
                <a:ea typeface="Roboto Mono"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grpSp>
        <p:nvGrpSpPr>
          <p:cNvPr id="19" name="Group 18">
            <a:extLst>
              <a:ext uri="{FF2B5EF4-FFF2-40B4-BE49-F238E27FC236}">
                <a16:creationId xmlns:a16="http://schemas.microsoft.com/office/drawing/2014/main" id="{7A72C5D7-9238-6093-13E0-3496077F0885}"/>
              </a:ext>
            </a:extLst>
          </p:cNvPr>
          <p:cNvGrpSpPr>
            <a:grpSpLocks noChangeAspect="1"/>
          </p:cNvGrpSpPr>
          <p:nvPr userDrawn="1"/>
        </p:nvGrpSpPr>
        <p:grpSpPr>
          <a:xfrm>
            <a:off x="10206038" y="281224"/>
            <a:ext cx="1701799" cy="1707726"/>
            <a:chOff x="2857500" y="180976"/>
            <a:chExt cx="5924550" cy="5945187"/>
          </a:xfrm>
        </p:grpSpPr>
        <p:sp>
          <p:nvSpPr>
            <p:cNvPr id="20" name="Rectangle 5">
              <a:extLst>
                <a:ext uri="{FF2B5EF4-FFF2-40B4-BE49-F238E27FC236}">
                  <a16:creationId xmlns:a16="http://schemas.microsoft.com/office/drawing/2014/main" id="{1BDD3A87-F94A-5935-C19A-B43B47E4511B}"/>
                </a:ext>
              </a:extLst>
            </p:cNvPr>
            <p:cNvSpPr>
              <a:spLocks noChangeArrowheads="1"/>
            </p:cNvSpPr>
            <p:nvPr userDrawn="1"/>
          </p:nvSpPr>
          <p:spPr bwMode="auto">
            <a:xfrm>
              <a:off x="2857500" y="192088"/>
              <a:ext cx="5924550" cy="5934075"/>
            </a:xfrm>
            <a:prstGeom prst="rect">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21" name="Freeform 7">
              <a:extLst>
                <a:ext uri="{FF2B5EF4-FFF2-40B4-BE49-F238E27FC236}">
                  <a16:creationId xmlns:a16="http://schemas.microsoft.com/office/drawing/2014/main" id="{02DF7797-B46E-8541-F1D2-FFB63E78CCC2}"/>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2" name="Freeform 8">
              <a:extLst>
                <a:ext uri="{FF2B5EF4-FFF2-40B4-BE49-F238E27FC236}">
                  <a16:creationId xmlns:a16="http://schemas.microsoft.com/office/drawing/2014/main" id="{07C0DBDD-1BCE-9F03-BF8A-4449C6A7E7E1}"/>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3" name="Freeform 9">
              <a:extLst>
                <a:ext uri="{FF2B5EF4-FFF2-40B4-BE49-F238E27FC236}">
                  <a16:creationId xmlns:a16="http://schemas.microsoft.com/office/drawing/2014/main" id="{E8952F56-6955-AEA3-17E3-472E9F76A6D5}"/>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4" name="Freeform 10">
              <a:extLst>
                <a:ext uri="{FF2B5EF4-FFF2-40B4-BE49-F238E27FC236}">
                  <a16:creationId xmlns:a16="http://schemas.microsoft.com/office/drawing/2014/main" id="{AEAB4482-B124-8CEC-1998-FD3A3DE8E998}"/>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5" name="Freeform 11">
              <a:extLst>
                <a:ext uri="{FF2B5EF4-FFF2-40B4-BE49-F238E27FC236}">
                  <a16:creationId xmlns:a16="http://schemas.microsoft.com/office/drawing/2014/main" id="{DB1E9115-CB0A-481C-D7A1-CB98A3DA37F6}"/>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6" name="Freeform 12">
              <a:extLst>
                <a:ext uri="{FF2B5EF4-FFF2-40B4-BE49-F238E27FC236}">
                  <a16:creationId xmlns:a16="http://schemas.microsoft.com/office/drawing/2014/main" id="{1D08DA13-3031-09FC-A7E1-302616E79A41}"/>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7" name="Rectangle 13">
              <a:extLst>
                <a:ext uri="{FF2B5EF4-FFF2-40B4-BE49-F238E27FC236}">
                  <a16:creationId xmlns:a16="http://schemas.microsoft.com/office/drawing/2014/main" id="{70ED91D8-BF04-DF61-83F0-A2D2B0C7CBDF}"/>
                </a:ext>
              </a:extLst>
            </p:cNvPr>
            <p:cNvSpPr>
              <a:spLocks noChangeArrowheads="1"/>
            </p:cNvSpPr>
            <p:nvPr userDrawn="1"/>
          </p:nvSpPr>
          <p:spPr bwMode="auto">
            <a:xfrm>
              <a:off x="5334000" y="27876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8" name="Freeform 14">
              <a:extLst>
                <a:ext uri="{FF2B5EF4-FFF2-40B4-BE49-F238E27FC236}">
                  <a16:creationId xmlns:a16="http://schemas.microsoft.com/office/drawing/2014/main" id="{7FF3B334-839A-9BAC-C5C8-CCACDA1578AB}"/>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9" name="Freeform 15">
              <a:extLst>
                <a:ext uri="{FF2B5EF4-FFF2-40B4-BE49-F238E27FC236}">
                  <a16:creationId xmlns:a16="http://schemas.microsoft.com/office/drawing/2014/main" id="{C1BED1B9-E99D-8453-53C2-1AA3250BE034}"/>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0" name="Freeform 16">
              <a:extLst>
                <a:ext uri="{FF2B5EF4-FFF2-40B4-BE49-F238E27FC236}">
                  <a16:creationId xmlns:a16="http://schemas.microsoft.com/office/drawing/2014/main" id="{0C75F0BA-E4DD-6146-DF3E-11895D1BB5C0}"/>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1" name="Freeform 17">
              <a:extLst>
                <a:ext uri="{FF2B5EF4-FFF2-40B4-BE49-F238E27FC236}">
                  <a16:creationId xmlns:a16="http://schemas.microsoft.com/office/drawing/2014/main" id="{5AFED7E7-6A25-06E8-5E54-0B501805BA67}"/>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2" name="Freeform 18">
              <a:extLst>
                <a:ext uri="{FF2B5EF4-FFF2-40B4-BE49-F238E27FC236}">
                  <a16:creationId xmlns:a16="http://schemas.microsoft.com/office/drawing/2014/main" id="{FE27B279-DE0B-8E33-CA7D-B3AA4E2FB431}"/>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3" name="Freeform 19">
              <a:extLst>
                <a:ext uri="{FF2B5EF4-FFF2-40B4-BE49-F238E27FC236}">
                  <a16:creationId xmlns:a16="http://schemas.microsoft.com/office/drawing/2014/main" id="{CF677E05-356E-B7CF-433C-8A8BEB935A52}"/>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4" name="Freeform 20">
              <a:extLst>
                <a:ext uri="{FF2B5EF4-FFF2-40B4-BE49-F238E27FC236}">
                  <a16:creationId xmlns:a16="http://schemas.microsoft.com/office/drawing/2014/main" id="{7439665E-8420-B18D-35BC-7A106B0F0411}"/>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5" name="Freeform 21">
              <a:extLst>
                <a:ext uri="{FF2B5EF4-FFF2-40B4-BE49-F238E27FC236}">
                  <a16:creationId xmlns:a16="http://schemas.microsoft.com/office/drawing/2014/main" id="{8B393608-7C32-0CE4-DE4C-6F5D726F54D4}"/>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6" name="Rectangle 22">
              <a:extLst>
                <a:ext uri="{FF2B5EF4-FFF2-40B4-BE49-F238E27FC236}">
                  <a16:creationId xmlns:a16="http://schemas.microsoft.com/office/drawing/2014/main" id="{741854CE-FC37-0776-3C7A-C19E0D1D1558}"/>
                </a:ext>
              </a:extLst>
            </p:cNvPr>
            <p:cNvSpPr>
              <a:spLocks noChangeArrowheads="1"/>
            </p:cNvSpPr>
            <p:nvPr userDrawn="1"/>
          </p:nvSpPr>
          <p:spPr bwMode="auto">
            <a:xfrm>
              <a:off x="6072188" y="47307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7" name="Freeform 23">
              <a:extLst>
                <a:ext uri="{FF2B5EF4-FFF2-40B4-BE49-F238E27FC236}">
                  <a16:creationId xmlns:a16="http://schemas.microsoft.com/office/drawing/2014/main" id="{C67250D9-E873-CC19-523F-5D9AA67FC2E4}"/>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8" name="Freeform 24">
              <a:extLst>
                <a:ext uri="{FF2B5EF4-FFF2-40B4-BE49-F238E27FC236}">
                  <a16:creationId xmlns:a16="http://schemas.microsoft.com/office/drawing/2014/main" id="{0991AB8C-B4C7-9440-B845-B607635CC34A}"/>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9" name="Freeform 25">
              <a:extLst>
                <a:ext uri="{FF2B5EF4-FFF2-40B4-BE49-F238E27FC236}">
                  <a16:creationId xmlns:a16="http://schemas.microsoft.com/office/drawing/2014/main" id="{DCF5F829-4736-E015-161E-235B4E47DD6F}"/>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0" name="Line 26">
              <a:extLst>
                <a:ext uri="{FF2B5EF4-FFF2-40B4-BE49-F238E27FC236}">
                  <a16:creationId xmlns:a16="http://schemas.microsoft.com/office/drawing/2014/main" id="{A65A9DE7-9B92-2BA5-7CB9-B5422094253F}"/>
                </a:ext>
              </a:extLst>
            </p:cNvPr>
            <p:cNvSpPr>
              <a:spLocks noChangeShapeType="1"/>
            </p:cNvSpPr>
            <p:nvPr userDrawn="1"/>
          </p:nvSpPr>
          <p:spPr bwMode="auto">
            <a:xfrm>
              <a:off x="2862263" y="2233613"/>
              <a:ext cx="591978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41" name="Line 27">
              <a:extLst>
                <a:ext uri="{FF2B5EF4-FFF2-40B4-BE49-F238E27FC236}">
                  <a16:creationId xmlns:a16="http://schemas.microsoft.com/office/drawing/2014/main" id="{A8F9F389-85D3-C556-3AC6-F0CCF8F2988B}"/>
                </a:ext>
              </a:extLst>
            </p:cNvPr>
            <p:cNvSpPr>
              <a:spLocks noChangeShapeType="1"/>
            </p:cNvSpPr>
            <p:nvPr userDrawn="1"/>
          </p:nvSpPr>
          <p:spPr bwMode="auto">
            <a:xfrm>
              <a:off x="5784850" y="180976"/>
              <a:ext cx="0" cy="2052638"/>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42" name="Line 29">
              <a:extLst>
                <a:ext uri="{FF2B5EF4-FFF2-40B4-BE49-F238E27FC236}">
                  <a16:creationId xmlns:a16="http://schemas.microsoft.com/office/drawing/2014/main" id="{3D1C1995-EB3B-A5DE-A8F9-B8BCA9AEBDC0}"/>
                </a:ext>
              </a:extLst>
            </p:cNvPr>
            <p:cNvSpPr>
              <a:spLocks noChangeShapeType="1"/>
            </p:cNvSpPr>
            <p:nvPr userDrawn="1"/>
          </p:nvSpPr>
          <p:spPr bwMode="auto">
            <a:xfrm>
              <a:off x="2857500" y="4176713"/>
              <a:ext cx="592455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
        <p:nvSpPr>
          <p:cNvPr id="7" name="Picture Placeholder 15">
            <a:extLst>
              <a:ext uri="{FF2B5EF4-FFF2-40B4-BE49-F238E27FC236}">
                <a16:creationId xmlns:a16="http://schemas.microsoft.com/office/drawing/2014/main" id="{5D1D2216-D7DA-7473-E185-646FAE57E4DD}"/>
              </a:ext>
            </a:extLst>
          </p:cNvPr>
          <p:cNvSpPr>
            <a:spLocks noGrp="1"/>
          </p:cNvSpPr>
          <p:nvPr>
            <p:ph type="pic" sz="quarter" idx="10"/>
          </p:nvPr>
        </p:nvSpPr>
        <p:spPr>
          <a:xfrm>
            <a:off x="293691" y="294084"/>
            <a:ext cx="11605415" cy="6271022"/>
          </a:xfrm>
          <a:custGeom>
            <a:avLst/>
            <a:gdLst>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00638 w 11623676"/>
              <a:gd name="connsiteY5" fmla="*/ 6289675 h 6289675"/>
              <a:gd name="connsiteX6" fmla="*/ 5100638 w 11623676"/>
              <a:gd name="connsiteY6" fmla="*/ 2459038 h 6289675"/>
              <a:gd name="connsiteX7" fmla="*/ 0 w 11623676"/>
              <a:gd name="connsiteY7" fmla="*/ 2459038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2 h 6289675"/>
              <a:gd name="connsiteX6" fmla="*/ 5100638 w 11623676"/>
              <a:gd name="connsiteY6" fmla="*/ 2459038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4899 h 6289675"/>
              <a:gd name="connsiteX6" fmla="*/ 5100638 w 11623676"/>
              <a:gd name="connsiteY6" fmla="*/ 2459038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2511 h 6289675"/>
              <a:gd name="connsiteX6" fmla="*/ 5100638 w 11623676"/>
              <a:gd name="connsiteY6" fmla="*/ 2459038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00638 w 11623676"/>
              <a:gd name="connsiteY6" fmla="*/ 2459038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22103 w 11623676"/>
              <a:gd name="connsiteY6" fmla="*/ 2450679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22103 w 11623676"/>
              <a:gd name="connsiteY6" fmla="*/ 2442320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5535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314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3147 h 6289675"/>
              <a:gd name="connsiteX3" fmla="*/ 11623676 w 11623676"/>
              <a:gd name="connsiteY3" fmla="*/ 1708369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0684 w 11623676"/>
              <a:gd name="connsiteY2" fmla="*/ 1713147 h 6289675"/>
              <a:gd name="connsiteX3" fmla="*/ 11623676 w 11623676"/>
              <a:gd name="connsiteY3" fmla="*/ 1708369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11371 w 11623676"/>
              <a:gd name="connsiteY5" fmla="*/ 6276540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12564 w 11623676"/>
              <a:gd name="connsiteY5" fmla="*/ 6288481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11371 w 11623676"/>
              <a:gd name="connsiteY5" fmla="*/ 6287287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22104 w 11623676"/>
              <a:gd name="connsiteY5" fmla="*/ 6286092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08986 w 11623676"/>
              <a:gd name="connsiteY5" fmla="*/ 6286092 h 6289675"/>
              <a:gd name="connsiteX6" fmla="*/ 5110178 w 11623676"/>
              <a:gd name="connsiteY6" fmla="*/ 2445903 h 6289675"/>
              <a:gd name="connsiteX7" fmla="*/ 1193 w 11623676"/>
              <a:gd name="connsiteY7" fmla="*/ 2447096 h 6289675"/>
              <a:gd name="connsiteX8" fmla="*/ 0 w 11623676"/>
              <a:gd name="connsiteY8" fmla="*/ 0 h 628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3676" h="6289675">
                <a:moveTo>
                  <a:pt x="0" y="0"/>
                </a:moveTo>
                <a:lnTo>
                  <a:pt x="9921875" y="0"/>
                </a:lnTo>
                <a:lnTo>
                  <a:pt x="9921875" y="1711952"/>
                </a:lnTo>
                <a:lnTo>
                  <a:pt x="11623676" y="1708369"/>
                </a:lnTo>
                <a:lnTo>
                  <a:pt x="11623676" y="6289675"/>
                </a:lnTo>
                <a:lnTo>
                  <a:pt x="5108986" y="6286092"/>
                </a:lnTo>
                <a:cubicBezTo>
                  <a:pt x="5108588" y="5009213"/>
                  <a:pt x="5110576" y="3722782"/>
                  <a:pt x="5110178" y="2445903"/>
                </a:cubicBezTo>
                <a:lnTo>
                  <a:pt x="1193" y="2447096"/>
                </a:lnTo>
                <a:cubicBezTo>
                  <a:pt x="795" y="1631397"/>
                  <a:pt x="398" y="815699"/>
                  <a:pt x="0" y="0"/>
                </a:cubicBezTo>
                <a:close/>
              </a:path>
            </a:pathLst>
          </a:custGeom>
          <a:solidFill>
            <a:schemeClr val="bg1">
              <a:lumMod val="85000"/>
            </a:schemeClr>
          </a:solidFill>
          <a:ln w="19050">
            <a:noFill/>
          </a:ln>
        </p:spPr>
        <p:txBody>
          <a:bodyPr wrap="square">
            <a:noAutofit/>
          </a:bodyPr>
          <a:lstStyle/>
          <a:p>
            <a:r>
              <a:rPr lang="en-GB"/>
              <a:t>Click icon to add picture</a:t>
            </a:r>
          </a:p>
        </p:txBody>
      </p:sp>
      <p:sp>
        <p:nvSpPr>
          <p:cNvPr id="8" name="Rectangle 7">
            <a:extLst>
              <a:ext uri="{FF2B5EF4-FFF2-40B4-BE49-F238E27FC236}">
                <a16:creationId xmlns:a16="http://schemas.microsoft.com/office/drawing/2014/main" id="{0B326486-07F2-F8C4-B204-670628C876A5}"/>
              </a:ext>
            </a:extLst>
          </p:cNvPr>
          <p:cNvSpPr/>
          <p:nvPr userDrawn="1"/>
        </p:nvSpPr>
        <p:spPr>
          <a:xfrm>
            <a:off x="284163" y="284163"/>
            <a:ext cx="11623675" cy="628967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spTree>
    <p:extLst>
      <p:ext uri="{BB962C8B-B14F-4D97-AF65-F5344CB8AC3E}">
        <p14:creationId xmlns:p14="http://schemas.microsoft.com/office/powerpoint/2010/main" val="75670557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 COLOUR">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0E53A-EE10-B927-7EBC-DEFB0AD84C4F}"/>
              </a:ext>
            </a:extLst>
          </p:cNvPr>
          <p:cNvSpPr>
            <a:spLocks noGrp="1"/>
          </p:cNvSpPr>
          <p:nvPr>
            <p:ph type="title"/>
          </p:nvPr>
        </p:nvSpPr>
        <p:spPr>
          <a:xfrm>
            <a:off x="2268538" y="1988624"/>
            <a:ext cx="9639300" cy="1752103"/>
          </a:xfrm>
        </p:spPr>
        <p:txBody>
          <a:bodyPr anchor="ctr" anchorCtr="0"/>
          <a:lstStyle>
            <a:lvl1pPr>
              <a:defRPr sz="8000">
                <a:solidFill>
                  <a:schemeClr val="bg1"/>
                </a:solidFill>
              </a:defRPr>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40676A5D-DF62-4168-36D0-117351E6A37E}"/>
              </a:ext>
            </a:extLst>
          </p:cNvPr>
          <p:cNvSpPr>
            <a:spLocks noGrp="1"/>
          </p:cNvSpPr>
          <p:nvPr>
            <p:ph type="body" idx="1"/>
          </p:nvPr>
        </p:nvSpPr>
        <p:spPr>
          <a:xfrm>
            <a:off x="2268538" y="3740727"/>
            <a:ext cx="4819650" cy="2833111"/>
          </a:xfrm>
        </p:spPr>
        <p:txBody>
          <a:bodyPr anchor="b" anchorCtr="0"/>
          <a:lstStyle>
            <a:lvl1pPr marL="0" indent="0">
              <a:spcAft>
                <a:spcPts val="0"/>
              </a:spcAft>
              <a:buNone/>
              <a:defRPr sz="1600">
                <a:solidFill>
                  <a:schemeClr val="bg1"/>
                </a:solidFill>
                <a:latin typeface="Roboto Mono" pitchFamily="2" charset="0"/>
                <a:ea typeface="Roboto Mono"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grpSp>
        <p:nvGrpSpPr>
          <p:cNvPr id="4" name="Group 3">
            <a:extLst>
              <a:ext uri="{FF2B5EF4-FFF2-40B4-BE49-F238E27FC236}">
                <a16:creationId xmlns:a16="http://schemas.microsoft.com/office/drawing/2014/main" id="{B8157823-46B1-B578-E536-49787B572252}"/>
              </a:ext>
            </a:extLst>
          </p:cNvPr>
          <p:cNvGrpSpPr>
            <a:grpSpLocks noChangeAspect="1"/>
          </p:cNvGrpSpPr>
          <p:nvPr userDrawn="1"/>
        </p:nvGrpSpPr>
        <p:grpSpPr>
          <a:xfrm>
            <a:off x="285750" y="282721"/>
            <a:ext cx="1701799" cy="1707726"/>
            <a:chOff x="2857500" y="180976"/>
            <a:chExt cx="5924550" cy="5945187"/>
          </a:xfrm>
        </p:grpSpPr>
        <p:sp>
          <p:nvSpPr>
            <p:cNvPr id="5" name="Rectangle 5">
              <a:extLst>
                <a:ext uri="{FF2B5EF4-FFF2-40B4-BE49-F238E27FC236}">
                  <a16:creationId xmlns:a16="http://schemas.microsoft.com/office/drawing/2014/main" id="{53B26F7A-2DDF-3427-1875-2D59E1BE9466}"/>
                </a:ext>
              </a:extLst>
            </p:cNvPr>
            <p:cNvSpPr>
              <a:spLocks noChangeArrowheads="1"/>
            </p:cNvSpPr>
            <p:nvPr userDrawn="1"/>
          </p:nvSpPr>
          <p:spPr bwMode="auto">
            <a:xfrm>
              <a:off x="2857500" y="192088"/>
              <a:ext cx="5924550" cy="5934075"/>
            </a:xfrm>
            <a:prstGeom prst="rect">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6" name="Freeform 7">
              <a:extLst>
                <a:ext uri="{FF2B5EF4-FFF2-40B4-BE49-F238E27FC236}">
                  <a16:creationId xmlns:a16="http://schemas.microsoft.com/office/drawing/2014/main" id="{99C9F786-8BD9-1EA4-C796-146C0DA0BC70}"/>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2" name="Freeform 8">
              <a:extLst>
                <a:ext uri="{FF2B5EF4-FFF2-40B4-BE49-F238E27FC236}">
                  <a16:creationId xmlns:a16="http://schemas.microsoft.com/office/drawing/2014/main" id="{0BB4A127-5C47-B600-59F5-DBC463DEEB60}"/>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3" name="Freeform 9">
              <a:extLst>
                <a:ext uri="{FF2B5EF4-FFF2-40B4-BE49-F238E27FC236}">
                  <a16:creationId xmlns:a16="http://schemas.microsoft.com/office/drawing/2014/main" id="{6F379A8D-C637-5E0F-177D-355BB13576C2}"/>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4" name="Freeform 10">
              <a:extLst>
                <a:ext uri="{FF2B5EF4-FFF2-40B4-BE49-F238E27FC236}">
                  <a16:creationId xmlns:a16="http://schemas.microsoft.com/office/drawing/2014/main" id="{A2A10FD1-62CF-7ACC-52B0-E91079F17AA0}"/>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5" name="Freeform 11">
              <a:extLst>
                <a:ext uri="{FF2B5EF4-FFF2-40B4-BE49-F238E27FC236}">
                  <a16:creationId xmlns:a16="http://schemas.microsoft.com/office/drawing/2014/main" id="{870366BD-25DA-ED20-63DE-94D786730CD9}"/>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6" name="Freeform 12">
              <a:extLst>
                <a:ext uri="{FF2B5EF4-FFF2-40B4-BE49-F238E27FC236}">
                  <a16:creationId xmlns:a16="http://schemas.microsoft.com/office/drawing/2014/main" id="{3C4EE07C-439B-47EE-AE99-945C986C7BB6}"/>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7" name="Rectangle 13">
              <a:extLst>
                <a:ext uri="{FF2B5EF4-FFF2-40B4-BE49-F238E27FC236}">
                  <a16:creationId xmlns:a16="http://schemas.microsoft.com/office/drawing/2014/main" id="{D965D628-567F-0F48-5365-F8CA3579801E}"/>
                </a:ext>
              </a:extLst>
            </p:cNvPr>
            <p:cNvSpPr>
              <a:spLocks noChangeArrowheads="1"/>
            </p:cNvSpPr>
            <p:nvPr userDrawn="1"/>
          </p:nvSpPr>
          <p:spPr bwMode="auto">
            <a:xfrm>
              <a:off x="5334000" y="27876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8" name="Freeform 14">
              <a:extLst>
                <a:ext uri="{FF2B5EF4-FFF2-40B4-BE49-F238E27FC236}">
                  <a16:creationId xmlns:a16="http://schemas.microsoft.com/office/drawing/2014/main" id="{BC8B6938-CAA2-B4BC-42D3-0EDD7DDD371A}"/>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9" name="Freeform 15">
              <a:extLst>
                <a:ext uri="{FF2B5EF4-FFF2-40B4-BE49-F238E27FC236}">
                  <a16:creationId xmlns:a16="http://schemas.microsoft.com/office/drawing/2014/main" id="{63E05349-F9DE-8676-036F-30F65E12DC91}"/>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0" name="Freeform 16">
              <a:extLst>
                <a:ext uri="{FF2B5EF4-FFF2-40B4-BE49-F238E27FC236}">
                  <a16:creationId xmlns:a16="http://schemas.microsoft.com/office/drawing/2014/main" id="{162B0012-DD11-1EC4-B5C6-3D94856BB0A6}"/>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1" name="Freeform 17">
              <a:extLst>
                <a:ext uri="{FF2B5EF4-FFF2-40B4-BE49-F238E27FC236}">
                  <a16:creationId xmlns:a16="http://schemas.microsoft.com/office/drawing/2014/main" id="{4B8CC901-9B3A-5E16-B327-AA66176F34BD}"/>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2" name="Freeform 18">
              <a:extLst>
                <a:ext uri="{FF2B5EF4-FFF2-40B4-BE49-F238E27FC236}">
                  <a16:creationId xmlns:a16="http://schemas.microsoft.com/office/drawing/2014/main" id="{9AF6DCBC-560C-BC68-9DC2-805FF2351AF4}"/>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3" name="Freeform 19">
              <a:extLst>
                <a:ext uri="{FF2B5EF4-FFF2-40B4-BE49-F238E27FC236}">
                  <a16:creationId xmlns:a16="http://schemas.microsoft.com/office/drawing/2014/main" id="{97E2E3FC-E609-3679-4150-453D97EE6FC4}"/>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4" name="Freeform 20">
              <a:extLst>
                <a:ext uri="{FF2B5EF4-FFF2-40B4-BE49-F238E27FC236}">
                  <a16:creationId xmlns:a16="http://schemas.microsoft.com/office/drawing/2014/main" id="{9F4ABEA9-1A81-817C-E534-ABAEE0A94484}"/>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5" name="Freeform 21">
              <a:extLst>
                <a:ext uri="{FF2B5EF4-FFF2-40B4-BE49-F238E27FC236}">
                  <a16:creationId xmlns:a16="http://schemas.microsoft.com/office/drawing/2014/main" id="{F39F663D-863B-95F4-9C8D-A255033CF816}"/>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6" name="Rectangle 22">
              <a:extLst>
                <a:ext uri="{FF2B5EF4-FFF2-40B4-BE49-F238E27FC236}">
                  <a16:creationId xmlns:a16="http://schemas.microsoft.com/office/drawing/2014/main" id="{839E31C3-1121-39D4-C523-AF9278E33C62}"/>
                </a:ext>
              </a:extLst>
            </p:cNvPr>
            <p:cNvSpPr>
              <a:spLocks noChangeArrowheads="1"/>
            </p:cNvSpPr>
            <p:nvPr userDrawn="1"/>
          </p:nvSpPr>
          <p:spPr bwMode="auto">
            <a:xfrm>
              <a:off x="6072188" y="47307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7" name="Freeform 23">
              <a:extLst>
                <a:ext uri="{FF2B5EF4-FFF2-40B4-BE49-F238E27FC236}">
                  <a16:creationId xmlns:a16="http://schemas.microsoft.com/office/drawing/2014/main" id="{9ABD2C86-02DE-67C1-FF24-6ECA94DBD7BC}"/>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8" name="Freeform 24">
              <a:extLst>
                <a:ext uri="{FF2B5EF4-FFF2-40B4-BE49-F238E27FC236}">
                  <a16:creationId xmlns:a16="http://schemas.microsoft.com/office/drawing/2014/main" id="{9E88B94F-BDA7-A0B7-062B-23D6737CE162}"/>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9" name="Freeform 25">
              <a:extLst>
                <a:ext uri="{FF2B5EF4-FFF2-40B4-BE49-F238E27FC236}">
                  <a16:creationId xmlns:a16="http://schemas.microsoft.com/office/drawing/2014/main" id="{6EB3AD21-E91E-06BE-C3F4-81D66268AB62}"/>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50" name="Line 26">
              <a:extLst>
                <a:ext uri="{FF2B5EF4-FFF2-40B4-BE49-F238E27FC236}">
                  <a16:creationId xmlns:a16="http://schemas.microsoft.com/office/drawing/2014/main" id="{50049BF7-8BB5-79CD-67D6-5BE9782E5705}"/>
                </a:ext>
              </a:extLst>
            </p:cNvPr>
            <p:cNvSpPr>
              <a:spLocks noChangeShapeType="1"/>
            </p:cNvSpPr>
            <p:nvPr userDrawn="1"/>
          </p:nvSpPr>
          <p:spPr bwMode="auto">
            <a:xfrm>
              <a:off x="2862263" y="2233613"/>
              <a:ext cx="591978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51" name="Line 27">
              <a:extLst>
                <a:ext uri="{FF2B5EF4-FFF2-40B4-BE49-F238E27FC236}">
                  <a16:creationId xmlns:a16="http://schemas.microsoft.com/office/drawing/2014/main" id="{AF1B7649-24BD-FC20-4002-30F99C576E7E}"/>
                </a:ext>
              </a:extLst>
            </p:cNvPr>
            <p:cNvSpPr>
              <a:spLocks noChangeShapeType="1"/>
            </p:cNvSpPr>
            <p:nvPr userDrawn="1"/>
          </p:nvSpPr>
          <p:spPr bwMode="auto">
            <a:xfrm>
              <a:off x="5784850" y="180976"/>
              <a:ext cx="0" cy="2052638"/>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52" name="Line 29">
              <a:extLst>
                <a:ext uri="{FF2B5EF4-FFF2-40B4-BE49-F238E27FC236}">
                  <a16:creationId xmlns:a16="http://schemas.microsoft.com/office/drawing/2014/main" id="{D0E51BF0-A848-6B99-A1F7-AFF3F5A9DE3C}"/>
                </a:ext>
              </a:extLst>
            </p:cNvPr>
            <p:cNvSpPr>
              <a:spLocks noChangeShapeType="1"/>
            </p:cNvSpPr>
            <p:nvPr userDrawn="1"/>
          </p:nvSpPr>
          <p:spPr bwMode="auto">
            <a:xfrm>
              <a:off x="2857500" y="4176713"/>
              <a:ext cx="592455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
        <p:nvSpPr>
          <p:cNvPr id="8" name="Text Placeholder 2">
            <a:extLst>
              <a:ext uri="{FF2B5EF4-FFF2-40B4-BE49-F238E27FC236}">
                <a16:creationId xmlns:a16="http://schemas.microsoft.com/office/drawing/2014/main" id="{9DB1C131-7A60-313B-7C9D-C0F70E185FEE}"/>
              </a:ext>
            </a:extLst>
          </p:cNvPr>
          <p:cNvSpPr>
            <a:spLocks noGrp="1"/>
          </p:cNvSpPr>
          <p:nvPr>
            <p:ph type="body" idx="10"/>
          </p:nvPr>
        </p:nvSpPr>
        <p:spPr>
          <a:xfrm>
            <a:off x="7370763" y="3740726"/>
            <a:ext cx="4537075" cy="2833111"/>
          </a:xfrm>
        </p:spPr>
        <p:txBody>
          <a:bodyPr anchor="b" anchorCtr="0"/>
          <a:lstStyle>
            <a:lvl1pPr marL="0" indent="0">
              <a:spcAft>
                <a:spcPts val="0"/>
              </a:spcAft>
              <a:buNone/>
              <a:defRPr sz="1600">
                <a:solidFill>
                  <a:schemeClr val="bg1"/>
                </a:solidFill>
                <a:latin typeface="Roboto Mono" pitchFamily="2" charset="0"/>
                <a:ea typeface="Roboto Mono"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4085715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Multi">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A480832-174C-35BC-4416-D5822CCEC351}"/>
              </a:ext>
            </a:extLst>
          </p:cNvPr>
          <p:cNvSpPr/>
          <p:nvPr userDrawn="1"/>
        </p:nvSpPr>
        <p:spPr>
          <a:xfrm>
            <a:off x="284164" y="3380330"/>
            <a:ext cx="4535486" cy="318899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sp>
        <p:nvSpPr>
          <p:cNvPr id="19" name="Rectangle 18">
            <a:extLst>
              <a:ext uri="{FF2B5EF4-FFF2-40B4-BE49-F238E27FC236}">
                <a16:creationId xmlns:a16="http://schemas.microsoft.com/office/drawing/2014/main" id="{94C59E5E-7B64-C1D3-70AC-CBDA05AB5E92}"/>
              </a:ext>
            </a:extLst>
          </p:cNvPr>
          <p:cNvSpPr/>
          <p:nvPr userDrawn="1"/>
        </p:nvSpPr>
        <p:spPr>
          <a:xfrm>
            <a:off x="4816474" y="284163"/>
            <a:ext cx="7088187" cy="407999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sp>
        <p:nvSpPr>
          <p:cNvPr id="7" name="Rectangle 6">
            <a:extLst>
              <a:ext uri="{FF2B5EF4-FFF2-40B4-BE49-F238E27FC236}">
                <a16:creationId xmlns:a16="http://schemas.microsoft.com/office/drawing/2014/main" id="{287FD12B-4DF0-18D6-1F3C-10055179B50D}"/>
              </a:ext>
            </a:extLst>
          </p:cNvPr>
          <p:cNvSpPr/>
          <p:nvPr userDrawn="1"/>
        </p:nvSpPr>
        <p:spPr>
          <a:xfrm>
            <a:off x="1985963" y="1991916"/>
            <a:ext cx="7653337" cy="290604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8" name="Rectangle 7">
            <a:extLst>
              <a:ext uri="{FF2B5EF4-FFF2-40B4-BE49-F238E27FC236}">
                <a16:creationId xmlns:a16="http://schemas.microsoft.com/office/drawing/2014/main" id="{206A9A88-330A-1D1B-7639-29F93FEA9B15}"/>
              </a:ext>
            </a:extLst>
          </p:cNvPr>
          <p:cNvSpPr/>
          <p:nvPr userDrawn="1"/>
        </p:nvSpPr>
        <p:spPr>
          <a:xfrm>
            <a:off x="4819650" y="4899425"/>
            <a:ext cx="852487"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4082AEB-5006-8BDB-B209-D0CE6D0D9E54}"/>
              </a:ext>
            </a:extLst>
          </p:cNvPr>
          <p:cNvSpPr>
            <a:spLocks noGrp="1"/>
          </p:cNvSpPr>
          <p:nvPr>
            <p:ph type="ctrTitle"/>
          </p:nvPr>
        </p:nvSpPr>
        <p:spPr>
          <a:xfrm>
            <a:off x="2268539" y="1990447"/>
            <a:ext cx="5953124" cy="1704535"/>
          </a:xfrm>
        </p:spPr>
        <p:txBody>
          <a:bodyPr anchor="ctr" anchorCtr="0"/>
          <a:lstStyle>
            <a:lvl1pPr algn="l">
              <a:defRPr sz="4800"/>
            </a:lvl1pPr>
          </a:lstStyle>
          <a:p>
            <a:r>
              <a:rPr lang="en-GB"/>
              <a:t>Click to edit Master title style</a:t>
            </a:r>
            <a:endParaRPr lang="en-GB" dirty="0"/>
          </a:p>
        </p:txBody>
      </p:sp>
      <p:sp>
        <p:nvSpPr>
          <p:cNvPr id="3" name="Subtitle 2">
            <a:extLst>
              <a:ext uri="{FF2B5EF4-FFF2-40B4-BE49-F238E27FC236}">
                <a16:creationId xmlns:a16="http://schemas.microsoft.com/office/drawing/2014/main" id="{7CF3C4D3-D951-05DD-58CA-A9363283ABF1}"/>
              </a:ext>
            </a:extLst>
          </p:cNvPr>
          <p:cNvSpPr>
            <a:spLocks noGrp="1"/>
          </p:cNvSpPr>
          <p:nvPr>
            <p:ph type="subTitle" idx="1"/>
          </p:nvPr>
        </p:nvSpPr>
        <p:spPr>
          <a:xfrm>
            <a:off x="2268539" y="3694982"/>
            <a:ext cx="5670550" cy="1229709"/>
          </a:xfrm>
        </p:spPr>
        <p:txBody>
          <a:bodyPr anchor="ctr" anchorCtr="0"/>
          <a:lstStyle>
            <a:lvl1pPr marL="0" indent="0" algn="l">
              <a:spcAft>
                <a:spcPts val="0"/>
              </a:spcAft>
              <a:buNone/>
              <a:defRPr sz="1600">
                <a:latin typeface="Roboto Mono" pitchFamily="2" charset="0"/>
                <a:ea typeface="Roboto Mono"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50" name="Rectangle 49">
            <a:extLst>
              <a:ext uri="{FF2B5EF4-FFF2-40B4-BE49-F238E27FC236}">
                <a16:creationId xmlns:a16="http://schemas.microsoft.com/office/drawing/2014/main" id="{B3BF3560-3CD1-0B64-03EA-D256199991D0}"/>
              </a:ext>
            </a:extLst>
          </p:cNvPr>
          <p:cNvSpPr/>
          <p:nvPr userDrawn="1"/>
        </p:nvSpPr>
        <p:spPr>
          <a:xfrm>
            <a:off x="5672137" y="4899425"/>
            <a:ext cx="847725"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1" name="Rectangle 50">
            <a:extLst>
              <a:ext uri="{FF2B5EF4-FFF2-40B4-BE49-F238E27FC236}">
                <a16:creationId xmlns:a16="http://schemas.microsoft.com/office/drawing/2014/main" id="{3170E404-5E3C-3FBF-484E-C38B7B8B1201}"/>
              </a:ext>
            </a:extLst>
          </p:cNvPr>
          <p:cNvSpPr/>
          <p:nvPr userDrawn="1"/>
        </p:nvSpPr>
        <p:spPr>
          <a:xfrm>
            <a:off x="6523038" y="4899425"/>
            <a:ext cx="850900"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2" name="Rectangle 51">
            <a:extLst>
              <a:ext uri="{FF2B5EF4-FFF2-40B4-BE49-F238E27FC236}">
                <a16:creationId xmlns:a16="http://schemas.microsoft.com/office/drawing/2014/main" id="{1A999DE3-E86C-A102-47F6-4FACE3E8D029}"/>
              </a:ext>
            </a:extLst>
          </p:cNvPr>
          <p:cNvSpPr/>
          <p:nvPr userDrawn="1"/>
        </p:nvSpPr>
        <p:spPr>
          <a:xfrm>
            <a:off x="7373938" y="4899425"/>
            <a:ext cx="850900"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6" name="Rectangle 55">
            <a:extLst>
              <a:ext uri="{FF2B5EF4-FFF2-40B4-BE49-F238E27FC236}">
                <a16:creationId xmlns:a16="http://schemas.microsoft.com/office/drawing/2014/main" id="{C9233BE1-3AEE-3BAE-81BA-7A0BC2CE4544}"/>
              </a:ext>
            </a:extLst>
          </p:cNvPr>
          <p:cNvSpPr/>
          <p:nvPr userDrawn="1"/>
        </p:nvSpPr>
        <p:spPr>
          <a:xfrm>
            <a:off x="11056937" y="4894481"/>
            <a:ext cx="847725"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7" name="Rectangle 66">
            <a:extLst>
              <a:ext uri="{FF2B5EF4-FFF2-40B4-BE49-F238E27FC236}">
                <a16:creationId xmlns:a16="http://schemas.microsoft.com/office/drawing/2014/main" id="{11F208DE-5B9E-F53C-1FF3-5BB6E64F20AD}"/>
              </a:ext>
            </a:extLst>
          </p:cNvPr>
          <p:cNvSpPr/>
          <p:nvPr userDrawn="1"/>
        </p:nvSpPr>
        <p:spPr>
          <a:xfrm>
            <a:off x="11056937" y="4365625"/>
            <a:ext cx="847726"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grpSp>
        <p:nvGrpSpPr>
          <p:cNvPr id="4" name="Group 3">
            <a:extLst>
              <a:ext uri="{FF2B5EF4-FFF2-40B4-BE49-F238E27FC236}">
                <a16:creationId xmlns:a16="http://schemas.microsoft.com/office/drawing/2014/main" id="{DD37211B-D966-CAD1-1700-8AED7E93093D}"/>
              </a:ext>
            </a:extLst>
          </p:cNvPr>
          <p:cNvGrpSpPr>
            <a:grpSpLocks noChangeAspect="1"/>
          </p:cNvGrpSpPr>
          <p:nvPr userDrawn="1"/>
        </p:nvGrpSpPr>
        <p:grpSpPr>
          <a:xfrm>
            <a:off x="284164" y="285488"/>
            <a:ext cx="1701799" cy="1707726"/>
            <a:chOff x="2857500" y="180976"/>
            <a:chExt cx="5924550" cy="5945187"/>
          </a:xfrm>
        </p:grpSpPr>
        <p:sp>
          <p:nvSpPr>
            <p:cNvPr id="5" name="Rectangle 5">
              <a:extLst>
                <a:ext uri="{FF2B5EF4-FFF2-40B4-BE49-F238E27FC236}">
                  <a16:creationId xmlns:a16="http://schemas.microsoft.com/office/drawing/2014/main" id="{D6A08A39-B4E8-114F-EB40-8851D8DFED3A}"/>
                </a:ext>
              </a:extLst>
            </p:cNvPr>
            <p:cNvSpPr>
              <a:spLocks noChangeArrowheads="1"/>
            </p:cNvSpPr>
            <p:nvPr userDrawn="1"/>
          </p:nvSpPr>
          <p:spPr bwMode="auto">
            <a:xfrm>
              <a:off x="2857500" y="192088"/>
              <a:ext cx="5924550" cy="5934075"/>
            </a:xfrm>
            <a:prstGeom prst="rect">
              <a:avLst/>
            </a:prstGeom>
            <a:solidFill>
              <a:schemeClr val="bg1">
                <a:alpha val="50000"/>
              </a:schemeClr>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6" name="Freeform 7">
              <a:extLst>
                <a:ext uri="{FF2B5EF4-FFF2-40B4-BE49-F238E27FC236}">
                  <a16:creationId xmlns:a16="http://schemas.microsoft.com/office/drawing/2014/main" id="{D9697553-8DD0-82F1-2FCE-9419C278B55E}"/>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9" name="Freeform 8">
              <a:extLst>
                <a:ext uri="{FF2B5EF4-FFF2-40B4-BE49-F238E27FC236}">
                  <a16:creationId xmlns:a16="http://schemas.microsoft.com/office/drawing/2014/main" id="{FAE76616-2DF2-F2F4-CCAA-23CD3A0D71B9}"/>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0" name="Freeform 9">
              <a:extLst>
                <a:ext uri="{FF2B5EF4-FFF2-40B4-BE49-F238E27FC236}">
                  <a16:creationId xmlns:a16="http://schemas.microsoft.com/office/drawing/2014/main" id="{64338178-4AF6-DDFA-DA3B-F2AD69D44CE4}"/>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1" name="Freeform 10">
              <a:extLst>
                <a:ext uri="{FF2B5EF4-FFF2-40B4-BE49-F238E27FC236}">
                  <a16:creationId xmlns:a16="http://schemas.microsoft.com/office/drawing/2014/main" id="{15189A9E-3CC7-FD5B-BAE3-419ADF4CC36B}"/>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2" name="Freeform 11">
              <a:extLst>
                <a:ext uri="{FF2B5EF4-FFF2-40B4-BE49-F238E27FC236}">
                  <a16:creationId xmlns:a16="http://schemas.microsoft.com/office/drawing/2014/main" id="{139C5A9C-EE7E-9A46-B17E-16881651F02D}"/>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3" name="Freeform 12">
              <a:extLst>
                <a:ext uri="{FF2B5EF4-FFF2-40B4-BE49-F238E27FC236}">
                  <a16:creationId xmlns:a16="http://schemas.microsoft.com/office/drawing/2014/main" id="{FA3E2A20-BEB5-D11C-FF3C-229019B8820B}"/>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4" name="Rectangle 13">
              <a:extLst>
                <a:ext uri="{FF2B5EF4-FFF2-40B4-BE49-F238E27FC236}">
                  <a16:creationId xmlns:a16="http://schemas.microsoft.com/office/drawing/2014/main" id="{A88D7C30-DA42-19B8-3A40-B2FB0F763069}"/>
                </a:ext>
              </a:extLst>
            </p:cNvPr>
            <p:cNvSpPr>
              <a:spLocks noChangeArrowheads="1"/>
            </p:cNvSpPr>
            <p:nvPr userDrawn="1"/>
          </p:nvSpPr>
          <p:spPr bwMode="auto">
            <a:xfrm>
              <a:off x="5334000" y="27876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5" name="Freeform 14">
              <a:extLst>
                <a:ext uri="{FF2B5EF4-FFF2-40B4-BE49-F238E27FC236}">
                  <a16:creationId xmlns:a16="http://schemas.microsoft.com/office/drawing/2014/main" id="{AFAC99C6-EC4B-A647-3BE6-351A0C3E9303}"/>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6" name="Freeform 15">
              <a:extLst>
                <a:ext uri="{FF2B5EF4-FFF2-40B4-BE49-F238E27FC236}">
                  <a16:creationId xmlns:a16="http://schemas.microsoft.com/office/drawing/2014/main" id="{7ADA210B-1468-3929-5D4F-912251EE4797}"/>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7" name="Freeform 16">
              <a:extLst>
                <a:ext uri="{FF2B5EF4-FFF2-40B4-BE49-F238E27FC236}">
                  <a16:creationId xmlns:a16="http://schemas.microsoft.com/office/drawing/2014/main" id="{22965A62-D4A6-C2C2-8AB3-F97CFE7E09AD}"/>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8" name="Freeform 17">
              <a:extLst>
                <a:ext uri="{FF2B5EF4-FFF2-40B4-BE49-F238E27FC236}">
                  <a16:creationId xmlns:a16="http://schemas.microsoft.com/office/drawing/2014/main" id="{E2DCB34C-DCD9-2ECA-34A9-F3E3A5BB63D6}"/>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3" name="Freeform 18">
              <a:extLst>
                <a:ext uri="{FF2B5EF4-FFF2-40B4-BE49-F238E27FC236}">
                  <a16:creationId xmlns:a16="http://schemas.microsoft.com/office/drawing/2014/main" id="{D6209FA1-7F40-0F8C-4F66-B5A3642A1AC3}"/>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4" name="Freeform 19">
              <a:extLst>
                <a:ext uri="{FF2B5EF4-FFF2-40B4-BE49-F238E27FC236}">
                  <a16:creationId xmlns:a16="http://schemas.microsoft.com/office/drawing/2014/main" id="{A4CDF550-343F-735D-4BD3-07CD5E3EFACE}"/>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5" name="Freeform 20">
              <a:extLst>
                <a:ext uri="{FF2B5EF4-FFF2-40B4-BE49-F238E27FC236}">
                  <a16:creationId xmlns:a16="http://schemas.microsoft.com/office/drawing/2014/main" id="{562334CE-E8F5-2EF9-EA7E-DB45D564D790}"/>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6" name="Freeform 21">
              <a:extLst>
                <a:ext uri="{FF2B5EF4-FFF2-40B4-BE49-F238E27FC236}">
                  <a16:creationId xmlns:a16="http://schemas.microsoft.com/office/drawing/2014/main" id="{7C3CD0E1-B45F-4539-F663-5BFA2E9F0AC7}"/>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7" name="Rectangle 22">
              <a:extLst>
                <a:ext uri="{FF2B5EF4-FFF2-40B4-BE49-F238E27FC236}">
                  <a16:creationId xmlns:a16="http://schemas.microsoft.com/office/drawing/2014/main" id="{28841D95-B838-DAAD-D890-A4292C96FD70}"/>
                </a:ext>
              </a:extLst>
            </p:cNvPr>
            <p:cNvSpPr>
              <a:spLocks noChangeArrowheads="1"/>
            </p:cNvSpPr>
            <p:nvPr userDrawn="1"/>
          </p:nvSpPr>
          <p:spPr bwMode="auto">
            <a:xfrm>
              <a:off x="6072188" y="47307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8" name="Freeform 23">
              <a:extLst>
                <a:ext uri="{FF2B5EF4-FFF2-40B4-BE49-F238E27FC236}">
                  <a16:creationId xmlns:a16="http://schemas.microsoft.com/office/drawing/2014/main" id="{B8771829-5C32-9034-E57A-C54C07936B0D}"/>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9" name="Freeform 24">
              <a:extLst>
                <a:ext uri="{FF2B5EF4-FFF2-40B4-BE49-F238E27FC236}">
                  <a16:creationId xmlns:a16="http://schemas.microsoft.com/office/drawing/2014/main" id="{B100799E-E80A-A868-5436-C95E167C74FD}"/>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53" name="Freeform 25">
              <a:extLst>
                <a:ext uri="{FF2B5EF4-FFF2-40B4-BE49-F238E27FC236}">
                  <a16:creationId xmlns:a16="http://schemas.microsoft.com/office/drawing/2014/main" id="{E8A89A4D-6E93-3FD0-51D2-CD53099FD693}"/>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54" name="Line 26">
              <a:extLst>
                <a:ext uri="{FF2B5EF4-FFF2-40B4-BE49-F238E27FC236}">
                  <a16:creationId xmlns:a16="http://schemas.microsoft.com/office/drawing/2014/main" id="{ECB6FD65-BDA5-1FDA-20A5-F3CF86A88F52}"/>
                </a:ext>
              </a:extLst>
            </p:cNvPr>
            <p:cNvSpPr>
              <a:spLocks noChangeShapeType="1"/>
            </p:cNvSpPr>
            <p:nvPr userDrawn="1"/>
          </p:nvSpPr>
          <p:spPr bwMode="auto">
            <a:xfrm>
              <a:off x="2862263" y="2233613"/>
              <a:ext cx="5919787"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55" name="Line 27">
              <a:extLst>
                <a:ext uri="{FF2B5EF4-FFF2-40B4-BE49-F238E27FC236}">
                  <a16:creationId xmlns:a16="http://schemas.microsoft.com/office/drawing/2014/main" id="{E1EA3153-9349-B100-DB6E-B1FADC356C04}"/>
                </a:ext>
              </a:extLst>
            </p:cNvPr>
            <p:cNvSpPr>
              <a:spLocks noChangeShapeType="1"/>
            </p:cNvSpPr>
            <p:nvPr userDrawn="1"/>
          </p:nvSpPr>
          <p:spPr bwMode="auto">
            <a:xfrm>
              <a:off x="5784850" y="180976"/>
              <a:ext cx="0" cy="2052638"/>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57" name="Line 29">
              <a:extLst>
                <a:ext uri="{FF2B5EF4-FFF2-40B4-BE49-F238E27FC236}">
                  <a16:creationId xmlns:a16="http://schemas.microsoft.com/office/drawing/2014/main" id="{0C224180-ADEA-BD85-7011-388A3920DB10}"/>
                </a:ext>
              </a:extLst>
            </p:cNvPr>
            <p:cNvSpPr>
              <a:spLocks noChangeShapeType="1"/>
            </p:cNvSpPr>
            <p:nvPr userDrawn="1"/>
          </p:nvSpPr>
          <p:spPr bwMode="auto">
            <a:xfrm>
              <a:off x="2857500" y="4176713"/>
              <a:ext cx="5924550"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
        <p:nvSpPr>
          <p:cNvPr id="61" name="Picture Placeholder 60">
            <a:extLst>
              <a:ext uri="{FF2B5EF4-FFF2-40B4-BE49-F238E27FC236}">
                <a16:creationId xmlns:a16="http://schemas.microsoft.com/office/drawing/2014/main" id="{BB9D3A98-8646-8C9F-E446-5125661EB843}"/>
              </a:ext>
            </a:extLst>
          </p:cNvPr>
          <p:cNvSpPr>
            <a:spLocks noGrp="1"/>
          </p:cNvSpPr>
          <p:nvPr>
            <p:ph type="pic" sz="quarter" idx="10" hasCustomPrompt="1"/>
          </p:nvPr>
        </p:nvSpPr>
        <p:spPr>
          <a:xfrm>
            <a:off x="4826078" y="295534"/>
            <a:ext cx="7071387" cy="4059238"/>
          </a:xfrm>
          <a:custGeom>
            <a:avLst/>
            <a:gdLst>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11985 w 7077341"/>
              <a:gd name="connsiteY5" fmla="*/ 3638911 h 4081859"/>
              <a:gd name="connsiteX6" fmla="*/ 4811985 w 7077341"/>
              <a:gd name="connsiteY6" fmla="*/ 1707754 h 4081859"/>
              <a:gd name="connsiteX7" fmla="*/ 0 w 7077341"/>
              <a:gd name="connsiteY7" fmla="*/ 1707754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79850 w 7077341"/>
              <a:gd name="connsiteY5" fmla="*/ 3635339 h 4081859"/>
              <a:gd name="connsiteX6" fmla="*/ 4811985 w 7077341"/>
              <a:gd name="connsiteY6" fmla="*/ 1707754 h 4081859"/>
              <a:gd name="connsiteX7" fmla="*/ 0 w 7077341"/>
              <a:gd name="connsiteY7" fmla="*/ 1707754 h 4081859"/>
              <a:gd name="connsiteX8" fmla="*/ 0 w 7077341"/>
              <a:gd name="connsiteY8" fmla="*/ 0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32225 w 7077341"/>
              <a:gd name="connsiteY5" fmla="*/ 3641292 h 4081859"/>
              <a:gd name="connsiteX6" fmla="*/ 4811985 w 7077341"/>
              <a:gd name="connsiteY6" fmla="*/ 1707754 h 4081859"/>
              <a:gd name="connsiteX7" fmla="*/ 0 w 7077341"/>
              <a:gd name="connsiteY7" fmla="*/ 1707754 h 4081859"/>
              <a:gd name="connsiteX8" fmla="*/ 0 w 7077341"/>
              <a:gd name="connsiteY8" fmla="*/ 0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32225 w 7077341"/>
              <a:gd name="connsiteY5" fmla="*/ 3641292 h 4081859"/>
              <a:gd name="connsiteX6" fmla="*/ 4866754 w 7077341"/>
              <a:gd name="connsiteY6" fmla="*/ 1661320 h 4081859"/>
              <a:gd name="connsiteX7" fmla="*/ 0 w 7077341"/>
              <a:gd name="connsiteY7" fmla="*/ 1707754 h 4081859"/>
              <a:gd name="connsiteX8" fmla="*/ 0 w 7077341"/>
              <a:gd name="connsiteY8" fmla="*/ 0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32225 w 7077341"/>
              <a:gd name="connsiteY5" fmla="*/ 3641292 h 4081859"/>
              <a:gd name="connsiteX6" fmla="*/ 4831035 w 7077341"/>
              <a:gd name="connsiteY6" fmla="*/ 1710136 h 4081859"/>
              <a:gd name="connsiteX7" fmla="*/ 0 w 7077341"/>
              <a:gd name="connsiteY7" fmla="*/ 1707754 h 4081859"/>
              <a:gd name="connsiteX8" fmla="*/ 0 w 7077341"/>
              <a:gd name="connsiteY8" fmla="*/ 0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32225 w 7077341"/>
              <a:gd name="connsiteY5" fmla="*/ 3641292 h 4081859"/>
              <a:gd name="connsiteX6" fmla="*/ 4831035 w 7077341"/>
              <a:gd name="connsiteY6" fmla="*/ 1710136 h 4081859"/>
              <a:gd name="connsiteX7" fmla="*/ 39291 w 7077341"/>
              <a:gd name="connsiteY7" fmla="*/ 1674417 h 4081859"/>
              <a:gd name="connsiteX8" fmla="*/ 0 w 7077341"/>
              <a:gd name="connsiteY8" fmla="*/ 0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32225 w 7077341"/>
              <a:gd name="connsiteY5" fmla="*/ 3641292 h 4081859"/>
              <a:gd name="connsiteX6" fmla="*/ 4831035 w 7077341"/>
              <a:gd name="connsiteY6" fmla="*/ 1710136 h 4081859"/>
              <a:gd name="connsiteX7" fmla="*/ 8334 w 7077341"/>
              <a:gd name="connsiteY7" fmla="*/ 1711326 h 4081859"/>
              <a:gd name="connsiteX8" fmla="*/ 0 w 7077341"/>
              <a:gd name="connsiteY8" fmla="*/ 0 h 4081859"/>
              <a:gd name="connsiteX0" fmla="*/ 0 w 7069007"/>
              <a:gd name="connsiteY0" fmla="*/ 23813 h 4081859"/>
              <a:gd name="connsiteX1" fmla="*/ 7069007 w 7069007"/>
              <a:gd name="connsiteY1" fmla="*/ 0 h 4081859"/>
              <a:gd name="connsiteX2" fmla="*/ 7069007 w 7069007"/>
              <a:gd name="connsiteY2" fmla="*/ 4081859 h 4081859"/>
              <a:gd name="connsiteX3" fmla="*/ 6221289 w 7069007"/>
              <a:gd name="connsiteY3" fmla="*/ 4081859 h 4081859"/>
              <a:gd name="connsiteX4" fmla="*/ 6221289 w 7069007"/>
              <a:gd name="connsiteY4" fmla="*/ 3638911 h 4081859"/>
              <a:gd name="connsiteX5" fmla="*/ 4823891 w 7069007"/>
              <a:gd name="connsiteY5" fmla="*/ 3641292 h 4081859"/>
              <a:gd name="connsiteX6" fmla="*/ 4822701 w 7069007"/>
              <a:gd name="connsiteY6" fmla="*/ 1710136 h 4081859"/>
              <a:gd name="connsiteX7" fmla="*/ 0 w 7069007"/>
              <a:gd name="connsiteY7" fmla="*/ 1711326 h 4081859"/>
              <a:gd name="connsiteX8" fmla="*/ 0 w 7069007"/>
              <a:gd name="connsiteY8" fmla="*/ 23813 h 4081859"/>
              <a:gd name="connsiteX0" fmla="*/ 5953 w 7069007"/>
              <a:gd name="connsiteY0" fmla="*/ 23813 h 4081859"/>
              <a:gd name="connsiteX1" fmla="*/ 7069007 w 7069007"/>
              <a:gd name="connsiteY1" fmla="*/ 0 h 4081859"/>
              <a:gd name="connsiteX2" fmla="*/ 7069007 w 7069007"/>
              <a:gd name="connsiteY2" fmla="*/ 4081859 h 4081859"/>
              <a:gd name="connsiteX3" fmla="*/ 6221289 w 7069007"/>
              <a:gd name="connsiteY3" fmla="*/ 4081859 h 4081859"/>
              <a:gd name="connsiteX4" fmla="*/ 6221289 w 7069007"/>
              <a:gd name="connsiteY4" fmla="*/ 3638911 h 4081859"/>
              <a:gd name="connsiteX5" fmla="*/ 4823891 w 7069007"/>
              <a:gd name="connsiteY5" fmla="*/ 3641292 h 4081859"/>
              <a:gd name="connsiteX6" fmla="*/ 4822701 w 7069007"/>
              <a:gd name="connsiteY6" fmla="*/ 1710136 h 4081859"/>
              <a:gd name="connsiteX7" fmla="*/ 0 w 7069007"/>
              <a:gd name="connsiteY7" fmla="*/ 1711326 h 4081859"/>
              <a:gd name="connsiteX8" fmla="*/ 5953 w 7069007"/>
              <a:gd name="connsiteY8" fmla="*/ 23813 h 4081859"/>
              <a:gd name="connsiteX0" fmla="*/ 1190 w 7069007"/>
              <a:gd name="connsiteY0" fmla="*/ 23813 h 4081859"/>
              <a:gd name="connsiteX1" fmla="*/ 7069007 w 7069007"/>
              <a:gd name="connsiteY1" fmla="*/ 0 h 4081859"/>
              <a:gd name="connsiteX2" fmla="*/ 7069007 w 7069007"/>
              <a:gd name="connsiteY2" fmla="*/ 4081859 h 4081859"/>
              <a:gd name="connsiteX3" fmla="*/ 6221289 w 7069007"/>
              <a:gd name="connsiteY3" fmla="*/ 4081859 h 4081859"/>
              <a:gd name="connsiteX4" fmla="*/ 6221289 w 7069007"/>
              <a:gd name="connsiteY4" fmla="*/ 3638911 h 4081859"/>
              <a:gd name="connsiteX5" fmla="*/ 4823891 w 7069007"/>
              <a:gd name="connsiteY5" fmla="*/ 3641292 h 4081859"/>
              <a:gd name="connsiteX6" fmla="*/ 4822701 w 7069007"/>
              <a:gd name="connsiteY6" fmla="*/ 1710136 h 4081859"/>
              <a:gd name="connsiteX7" fmla="*/ 0 w 7069007"/>
              <a:gd name="connsiteY7" fmla="*/ 1711326 h 4081859"/>
              <a:gd name="connsiteX8" fmla="*/ 1190 w 7069007"/>
              <a:gd name="connsiteY8" fmla="*/ 23813 h 4081859"/>
              <a:gd name="connsiteX0" fmla="*/ 1190 w 7069007"/>
              <a:gd name="connsiteY0" fmla="*/ 2382 h 4060428"/>
              <a:gd name="connsiteX1" fmla="*/ 7067816 w 7069007"/>
              <a:gd name="connsiteY1" fmla="*/ 0 h 4060428"/>
              <a:gd name="connsiteX2" fmla="*/ 7069007 w 7069007"/>
              <a:gd name="connsiteY2" fmla="*/ 4060428 h 4060428"/>
              <a:gd name="connsiteX3" fmla="*/ 6221289 w 7069007"/>
              <a:gd name="connsiteY3" fmla="*/ 4060428 h 4060428"/>
              <a:gd name="connsiteX4" fmla="*/ 6221289 w 7069007"/>
              <a:gd name="connsiteY4" fmla="*/ 3617480 h 4060428"/>
              <a:gd name="connsiteX5" fmla="*/ 4823891 w 7069007"/>
              <a:gd name="connsiteY5" fmla="*/ 3619861 h 4060428"/>
              <a:gd name="connsiteX6" fmla="*/ 4822701 w 7069007"/>
              <a:gd name="connsiteY6" fmla="*/ 1688705 h 4060428"/>
              <a:gd name="connsiteX7" fmla="*/ 0 w 7069007"/>
              <a:gd name="connsiteY7" fmla="*/ 1689895 h 4060428"/>
              <a:gd name="connsiteX8" fmla="*/ 1190 w 7069007"/>
              <a:gd name="connsiteY8" fmla="*/ 2382 h 4060428"/>
              <a:gd name="connsiteX0" fmla="*/ 1190 w 7069007"/>
              <a:gd name="connsiteY0" fmla="*/ 2382 h 4060428"/>
              <a:gd name="connsiteX1" fmla="*/ 7067816 w 7069007"/>
              <a:gd name="connsiteY1" fmla="*/ 0 h 4060428"/>
              <a:gd name="connsiteX2" fmla="*/ 7069007 w 7069007"/>
              <a:gd name="connsiteY2" fmla="*/ 4060428 h 4060428"/>
              <a:gd name="connsiteX3" fmla="*/ 6221289 w 7069007"/>
              <a:gd name="connsiteY3" fmla="*/ 4060428 h 4060428"/>
              <a:gd name="connsiteX4" fmla="*/ 6221289 w 7069007"/>
              <a:gd name="connsiteY4" fmla="*/ 3617480 h 4060428"/>
              <a:gd name="connsiteX5" fmla="*/ 4823891 w 7069007"/>
              <a:gd name="connsiteY5" fmla="*/ 3613908 h 4060428"/>
              <a:gd name="connsiteX6" fmla="*/ 4822701 w 7069007"/>
              <a:gd name="connsiteY6" fmla="*/ 1688705 h 4060428"/>
              <a:gd name="connsiteX7" fmla="*/ 0 w 7069007"/>
              <a:gd name="connsiteY7" fmla="*/ 1689895 h 4060428"/>
              <a:gd name="connsiteX8" fmla="*/ 1190 w 7069007"/>
              <a:gd name="connsiteY8" fmla="*/ 2382 h 4060428"/>
              <a:gd name="connsiteX0" fmla="*/ 1190 w 7069007"/>
              <a:gd name="connsiteY0" fmla="*/ 2382 h 4060428"/>
              <a:gd name="connsiteX1" fmla="*/ 7067816 w 7069007"/>
              <a:gd name="connsiteY1" fmla="*/ 0 h 4060428"/>
              <a:gd name="connsiteX2" fmla="*/ 7069007 w 7069007"/>
              <a:gd name="connsiteY2" fmla="*/ 4060428 h 4060428"/>
              <a:gd name="connsiteX3" fmla="*/ 6221289 w 7069007"/>
              <a:gd name="connsiteY3" fmla="*/ 4060428 h 4060428"/>
              <a:gd name="connsiteX4" fmla="*/ 6221289 w 7069007"/>
              <a:gd name="connsiteY4" fmla="*/ 3617480 h 4060428"/>
              <a:gd name="connsiteX5" fmla="*/ 4822700 w 7069007"/>
              <a:gd name="connsiteY5" fmla="*/ 3619861 h 4060428"/>
              <a:gd name="connsiteX6" fmla="*/ 4822701 w 7069007"/>
              <a:gd name="connsiteY6" fmla="*/ 1688705 h 4060428"/>
              <a:gd name="connsiteX7" fmla="*/ 0 w 7069007"/>
              <a:gd name="connsiteY7" fmla="*/ 1689895 h 4060428"/>
              <a:gd name="connsiteX8" fmla="*/ 1190 w 7069007"/>
              <a:gd name="connsiteY8" fmla="*/ 2382 h 4060428"/>
              <a:gd name="connsiteX0" fmla="*/ 1190 w 7069007"/>
              <a:gd name="connsiteY0" fmla="*/ 2382 h 4060428"/>
              <a:gd name="connsiteX1" fmla="*/ 7067816 w 7069007"/>
              <a:gd name="connsiteY1" fmla="*/ 0 h 4060428"/>
              <a:gd name="connsiteX2" fmla="*/ 7069007 w 7069007"/>
              <a:gd name="connsiteY2" fmla="*/ 4060428 h 4060428"/>
              <a:gd name="connsiteX3" fmla="*/ 6221289 w 7069007"/>
              <a:gd name="connsiteY3" fmla="*/ 4060428 h 4060428"/>
              <a:gd name="connsiteX4" fmla="*/ 6239148 w 7069007"/>
              <a:gd name="connsiteY4" fmla="*/ 3621052 h 4060428"/>
              <a:gd name="connsiteX5" fmla="*/ 4822700 w 7069007"/>
              <a:gd name="connsiteY5" fmla="*/ 3619861 h 4060428"/>
              <a:gd name="connsiteX6" fmla="*/ 4822701 w 7069007"/>
              <a:gd name="connsiteY6" fmla="*/ 1688705 h 4060428"/>
              <a:gd name="connsiteX7" fmla="*/ 0 w 7069007"/>
              <a:gd name="connsiteY7" fmla="*/ 1689895 h 4060428"/>
              <a:gd name="connsiteX8" fmla="*/ 1190 w 7069007"/>
              <a:gd name="connsiteY8" fmla="*/ 2382 h 4060428"/>
              <a:gd name="connsiteX0" fmla="*/ 1190 w 7069007"/>
              <a:gd name="connsiteY0" fmla="*/ 2382 h 4060428"/>
              <a:gd name="connsiteX1" fmla="*/ 7067816 w 7069007"/>
              <a:gd name="connsiteY1" fmla="*/ 0 h 4060428"/>
              <a:gd name="connsiteX2" fmla="*/ 7069007 w 7069007"/>
              <a:gd name="connsiteY2" fmla="*/ 4060428 h 4060428"/>
              <a:gd name="connsiteX3" fmla="*/ 6237958 w 7069007"/>
              <a:gd name="connsiteY3" fmla="*/ 4059237 h 4060428"/>
              <a:gd name="connsiteX4" fmla="*/ 6239148 w 7069007"/>
              <a:gd name="connsiteY4" fmla="*/ 3621052 h 4060428"/>
              <a:gd name="connsiteX5" fmla="*/ 4822700 w 7069007"/>
              <a:gd name="connsiteY5" fmla="*/ 3619861 h 4060428"/>
              <a:gd name="connsiteX6" fmla="*/ 4822701 w 7069007"/>
              <a:gd name="connsiteY6" fmla="*/ 1688705 h 4060428"/>
              <a:gd name="connsiteX7" fmla="*/ 0 w 7069007"/>
              <a:gd name="connsiteY7" fmla="*/ 1689895 h 4060428"/>
              <a:gd name="connsiteX8" fmla="*/ 1190 w 7069007"/>
              <a:gd name="connsiteY8" fmla="*/ 2382 h 4060428"/>
              <a:gd name="connsiteX0" fmla="*/ 1190 w 7067816"/>
              <a:gd name="connsiteY0" fmla="*/ 2382 h 4060428"/>
              <a:gd name="connsiteX1" fmla="*/ 7067816 w 7067816"/>
              <a:gd name="connsiteY1" fmla="*/ 0 h 4060428"/>
              <a:gd name="connsiteX2" fmla="*/ 7064244 w 7067816"/>
              <a:gd name="connsiteY2" fmla="*/ 4060428 h 4060428"/>
              <a:gd name="connsiteX3" fmla="*/ 6237958 w 7067816"/>
              <a:gd name="connsiteY3" fmla="*/ 4059237 h 4060428"/>
              <a:gd name="connsiteX4" fmla="*/ 6239148 w 7067816"/>
              <a:gd name="connsiteY4" fmla="*/ 3621052 h 4060428"/>
              <a:gd name="connsiteX5" fmla="*/ 4822700 w 7067816"/>
              <a:gd name="connsiteY5" fmla="*/ 3619861 h 4060428"/>
              <a:gd name="connsiteX6" fmla="*/ 4822701 w 7067816"/>
              <a:gd name="connsiteY6" fmla="*/ 1688705 h 4060428"/>
              <a:gd name="connsiteX7" fmla="*/ 0 w 7067816"/>
              <a:gd name="connsiteY7" fmla="*/ 1689895 h 4060428"/>
              <a:gd name="connsiteX8" fmla="*/ 1190 w 7067816"/>
              <a:gd name="connsiteY8" fmla="*/ 2382 h 4060428"/>
              <a:gd name="connsiteX0" fmla="*/ 1190 w 7069253"/>
              <a:gd name="connsiteY0" fmla="*/ 2382 h 4061619"/>
              <a:gd name="connsiteX1" fmla="*/ 7067816 w 7069253"/>
              <a:gd name="connsiteY1" fmla="*/ 0 h 4061619"/>
              <a:gd name="connsiteX2" fmla="*/ 7069007 w 7069253"/>
              <a:gd name="connsiteY2" fmla="*/ 4061619 h 4061619"/>
              <a:gd name="connsiteX3" fmla="*/ 6237958 w 7069253"/>
              <a:gd name="connsiteY3" fmla="*/ 4059237 h 4061619"/>
              <a:gd name="connsiteX4" fmla="*/ 6239148 w 7069253"/>
              <a:gd name="connsiteY4" fmla="*/ 3621052 h 4061619"/>
              <a:gd name="connsiteX5" fmla="*/ 4822700 w 7069253"/>
              <a:gd name="connsiteY5" fmla="*/ 3619861 h 4061619"/>
              <a:gd name="connsiteX6" fmla="*/ 4822701 w 7069253"/>
              <a:gd name="connsiteY6" fmla="*/ 1688705 h 4061619"/>
              <a:gd name="connsiteX7" fmla="*/ 0 w 7069253"/>
              <a:gd name="connsiteY7" fmla="*/ 1689895 h 4061619"/>
              <a:gd name="connsiteX8" fmla="*/ 1190 w 7069253"/>
              <a:gd name="connsiteY8" fmla="*/ 2382 h 4061619"/>
              <a:gd name="connsiteX0" fmla="*/ 1190 w 7069090"/>
              <a:gd name="connsiteY0" fmla="*/ 2382 h 4061619"/>
              <a:gd name="connsiteX1" fmla="*/ 7059482 w 7069090"/>
              <a:gd name="connsiteY1" fmla="*/ 0 h 4061619"/>
              <a:gd name="connsiteX2" fmla="*/ 7069007 w 7069090"/>
              <a:gd name="connsiteY2" fmla="*/ 4061619 h 4061619"/>
              <a:gd name="connsiteX3" fmla="*/ 6237958 w 7069090"/>
              <a:gd name="connsiteY3" fmla="*/ 4059237 h 4061619"/>
              <a:gd name="connsiteX4" fmla="*/ 6239148 w 7069090"/>
              <a:gd name="connsiteY4" fmla="*/ 3621052 h 4061619"/>
              <a:gd name="connsiteX5" fmla="*/ 4822700 w 7069090"/>
              <a:gd name="connsiteY5" fmla="*/ 3619861 h 4061619"/>
              <a:gd name="connsiteX6" fmla="*/ 4822701 w 7069090"/>
              <a:gd name="connsiteY6" fmla="*/ 1688705 h 4061619"/>
              <a:gd name="connsiteX7" fmla="*/ 0 w 7069090"/>
              <a:gd name="connsiteY7" fmla="*/ 1689895 h 4061619"/>
              <a:gd name="connsiteX8" fmla="*/ 1190 w 7069090"/>
              <a:gd name="connsiteY8" fmla="*/ 2382 h 4061619"/>
              <a:gd name="connsiteX0" fmla="*/ 1190 w 7070197"/>
              <a:gd name="connsiteY0" fmla="*/ 5954 h 4065191"/>
              <a:gd name="connsiteX1" fmla="*/ 7070197 w 7070197"/>
              <a:gd name="connsiteY1" fmla="*/ 0 h 4065191"/>
              <a:gd name="connsiteX2" fmla="*/ 7069007 w 7070197"/>
              <a:gd name="connsiteY2" fmla="*/ 4065191 h 4065191"/>
              <a:gd name="connsiteX3" fmla="*/ 6237958 w 7070197"/>
              <a:gd name="connsiteY3" fmla="*/ 4062809 h 4065191"/>
              <a:gd name="connsiteX4" fmla="*/ 6239148 w 7070197"/>
              <a:gd name="connsiteY4" fmla="*/ 3624624 h 4065191"/>
              <a:gd name="connsiteX5" fmla="*/ 4822700 w 7070197"/>
              <a:gd name="connsiteY5" fmla="*/ 3623433 h 4065191"/>
              <a:gd name="connsiteX6" fmla="*/ 4822701 w 7070197"/>
              <a:gd name="connsiteY6" fmla="*/ 1692277 h 4065191"/>
              <a:gd name="connsiteX7" fmla="*/ 0 w 7070197"/>
              <a:gd name="connsiteY7" fmla="*/ 1693467 h 4065191"/>
              <a:gd name="connsiteX8" fmla="*/ 1190 w 7070197"/>
              <a:gd name="connsiteY8" fmla="*/ 5954 h 4065191"/>
              <a:gd name="connsiteX0" fmla="*/ 1190 w 7071387"/>
              <a:gd name="connsiteY0" fmla="*/ 3573 h 4062810"/>
              <a:gd name="connsiteX1" fmla="*/ 7071387 w 7071387"/>
              <a:gd name="connsiteY1" fmla="*/ 0 h 4062810"/>
              <a:gd name="connsiteX2" fmla="*/ 7069007 w 7071387"/>
              <a:gd name="connsiteY2" fmla="*/ 4062810 h 4062810"/>
              <a:gd name="connsiteX3" fmla="*/ 6237958 w 7071387"/>
              <a:gd name="connsiteY3" fmla="*/ 4060428 h 4062810"/>
              <a:gd name="connsiteX4" fmla="*/ 6239148 w 7071387"/>
              <a:gd name="connsiteY4" fmla="*/ 3622243 h 4062810"/>
              <a:gd name="connsiteX5" fmla="*/ 4822700 w 7071387"/>
              <a:gd name="connsiteY5" fmla="*/ 3621052 h 4062810"/>
              <a:gd name="connsiteX6" fmla="*/ 4822701 w 7071387"/>
              <a:gd name="connsiteY6" fmla="*/ 1689896 h 4062810"/>
              <a:gd name="connsiteX7" fmla="*/ 0 w 7071387"/>
              <a:gd name="connsiteY7" fmla="*/ 1691086 h 4062810"/>
              <a:gd name="connsiteX8" fmla="*/ 1190 w 7071387"/>
              <a:gd name="connsiteY8" fmla="*/ 3573 h 4062810"/>
              <a:gd name="connsiteX0" fmla="*/ 1190 w 7071387"/>
              <a:gd name="connsiteY0" fmla="*/ 0 h 4059237"/>
              <a:gd name="connsiteX1" fmla="*/ 7071387 w 7071387"/>
              <a:gd name="connsiteY1" fmla="*/ 4762 h 4059237"/>
              <a:gd name="connsiteX2" fmla="*/ 7069007 w 7071387"/>
              <a:gd name="connsiteY2" fmla="*/ 4059237 h 4059237"/>
              <a:gd name="connsiteX3" fmla="*/ 6237958 w 7071387"/>
              <a:gd name="connsiteY3" fmla="*/ 4056855 h 4059237"/>
              <a:gd name="connsiteX4" fmla="*/ 6239148 w 7071387"/>
              <a:gd name="connsiteY4" fmla="*/ 3618670 h 4059237"/>
              <a:gd name="connsiteX5" fmla="*/ 4822700 w 7071387"/>
              <a:gd name="connsiteY5" fmla="*/ 3617479 h 4059237"/>
              <a:gd name="connsiteX6" fmla="*/ 4822701 w 7071387"/>
              <a:gd name="connsiteY6" fmla="*/ 1686323 h 4059237"/>
              <a:gd name="connsiteX7" fmla="*/ 0 w 7071387"/>
              <a:gd name="connsiteY7" fmla="*/ 1687513 h 4059237"/>
              <a:gd name="connsiteX8" fmla="*/ 1190 w 7071387"/>
              <a:gd name="connsiteY8" fmla="*/ 0 h 4059237"/>
              <a:gd name="connsiteX0" fmla="*/ 1190 w 7071387"/>
              <a:gd name="connsiteY0" fmla="*/ 1 h 4059238"/>
              <a:gd name="connsiteX1" fmla="*/ 7071387 w 7071387"/>
              <a:gd name="connsiteY1" fmla="*/ 0 h 4059238"/>
              <a:gd name="connsiteX2" fmla="*/ 7069007 w 7071387"/>
              <a:gd name="connsiteY2" fmla="*/ 4059238 h 4059238"/>
              <a:gd name="connsiteX3" fmla="*/ 6237958 w 7071387"/>
              <a:gd name="connsiteY3" fmla="*/ 4056856 h 4059238"/>
              <a:gd name="connsiteX4" fmla="*/ 6239148 w 7071387"/>
              <a:gd name="connsiteY4" fmla="*/ 3618671 h 4059238"/>
              <a:gd name="connsiteX5" fmla="*/ 4822700 w 7071387"/>
              <a:gd name="connsiteY5" fmla="*/ 3617480 h 4059238"/>
              <a:gd name="connsiteX6" fmla="*/ 4822701 w 7071387"/>
              <a:gd name="connsiteY6" fmla="*/ 1686324 h 4059238"/>
              <a:gd name="connsiteX7" fmla="*/ 0 w 7071387"/>
              <a:gd name="connsiteY7" fmla="*/ 1687514 h 4059238"/>
              <a:gd name="connsiteX8" fmla="*/ 1190 w 7071387"/>
              <a:gd name="connsiteY8" fmla="*/ 1 h 405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1387" h="4059238">
                <a:moveTo>
                  <a:pt x="1190" y="1"/>
                </a:moveTo>
                <a:lnTo>
                  <a:pt x="7071387" y="0"/>
                </a:lnTo>
                <a:cubicBezTo>
                  <a:pt x="7070196" y="1353476"/>
                  <a:pt x="7070198" y="2705762"/>
                  <a:pt x="7069007" y="4059238"/>
                </a:cubicBezTo>
                <a:lnTo>
                  <a:pt x="6237958" y="4056856"/>
                </a:lnTo>
                <a:cubicBezTo>
                  <a:pt x="6238355" y="3910794"/>
                  <a:pt x="6238751" y="3764733"/>
                  <a:pt x="6239148" y="3618671"/>
                </a:cubicBezTo>
                <a:lnTo>
                  <a:pt x="4822700" y="3617480"/>
                </a:lnTo>
                <a:cubicBezTo>
                  <a:pt x="4822303" y="2973761"/>
                  <a:pt x="4823098" y="2330043"/>
                  <a:pt x="4822701" y="1686324"/>
                </a:cubicBezTo>
                <a:lnTo>
                  <a:pt x="0" y="1687514"/>
                </a:lnTo>
                <a:cubicBezTo>
                  <a:pt x="1984" y="1125010"/>
                  <a:pt x="-794" y="562505"/>
                  <a:pt x="1190" y="1"/>
                </a:cubicBezTo>
                <a:close/>
              </a:path>
            </a:pathLst>
          </a:custGeom>
          <a:solidFill>
            <a:schemeClr val="bg1">
              <a:lumMod val="85000"/>
            </a:schemeClr>
          </a:solidFill>
          <a:ln w="19050">
            <a:noFill/>
            <a:miter lim="800000"/>
          </a:ln>
        </p:spPr>
        <p:txBody>
          <a:bodyPr wrap="square">
            <a:noAutofit/>
          </a:bodyPr>
          <a:lstStyle>
            <a:lvl1pPr>
              <a:defRPr sz="1200"/>
            </a:lvl1pPr>
          </a:lstStyle>
          <a:p>
            <a:r>
              <a:rPr lang="en-GB" dirty="0"/>
              <a:t>Add picture</a:t>
            </a:r>
            <a:endParaRPr lang="ar-SA" dirty="0"/>
          </a:p>
        </p:txBody>
      </p:sp>
      <p:sp>
        <p:nvSpPr>
          <p:cNvPr id="62" name="Picture Placeholder 65">
            <a:extLst>
              <a:ext uri="{FF2B5EF4-FFF2-40B4-BE49-F238E27FC236}">
                <a16:creationId xmlns:a16="http://schemas.microsoft.com/office/drawing/2014/main" id="{20DA749F-EC0C-795A-219D-5489435012C1}"/>
              </a:ext>
            </a:extLst>
          </p:cNvPr>
          <p:cNvSpPr>
            <a:spLocks noGrp="1"/>
          </p:cNvSpPr>
          <p:nvPr>
            <p:ph type="pic" sz="quarter" idx="15" hasCustomPrompt="1"/>
          </p:nvPr>
        </p:nvSpPr>
        <p:spPr>
          <a:xfrm>
            <a:off x="8221663" y="3923072"/>
            <a:ext cx="2835275" cy="2650765"/>
          </a:xfrm>
          <a:solidFill>
            <a:schemeClr val="bg1">
              <a:lumMod val="85000"/>
            </a:schemeClr>
          </a:solidFill>
          <a:ln w="19050">
            <a:solidFill>
              <a:schemeClr val="tx1"/>
            </a:solidFill>
            <a:miter lim="800000"/>
          </a:ln>
        </p:spPr>
        <p:txBody>
          <a:bodyPr/>
          <a:lstStyle>
            <a:lvl1pPr>
              <a:defRPr sz="1200"/>
            </a:lvl1pPr>
          </a:lstStyle>
          <a:p>
            <a:r>
              <a:rPr lang="en-GB" dirty="0"/>
              <a:t>Add picture</a:t>
            </a:r>
            <a:endParaRPr lang="ar-SA" dirty="0"/>
          </a:p>
        </p:txBody>
      </p:sp>
      <p:sp>
        <p:nvSpPr>
          <p:cNvPr id="69" name="Picture Placeholder 68">
            <a:extLst>
              <a:ext uri="{FF2B5EF4-FFF2-40B4-BE49-F238E27FC236}">
                <a16:creationId xmlns:a16="http://schemas.microsoft.com/office/drawing/2014/main" id="{4A844F91-DBF2-D10E-5D76-806ABDF52627}"/>
              </a:ext>
            </a:extLst>
          </p:cNvPr>
          <p:cNvSpPr>
            <a:spLocks noGrp="1"/>
          </p:cNvSpPr>
          <p:nvPr>
            <p:ph type="pic" sz="quarter" idx="16" hasCustomPrompt="1"/>
          </p:nvPr>
        </p:nvSpPr>
        <p:spPr>
          <a:xfrm>
            <a:off x="294086" y="3388667"/>
            <a:ext cx="4518419" cy="3171677"/>
          </a:xfrm>
          <a:custGeom>
            <a:avLst/>
            <a:gdLst>
              <a:gd name="connsiteX0" fmla="*/ 0 w 4530724"/>
              <a:gd name="connsiteY0" fmla="*/ 0 h 3188990"/>
              <a:gd name="connsiteX1" fmla="*/ 1700213 w 4530724"/>
              <a:gd name="connsiteY1" fmla="*/ 0 h 3188990"/>
              <a:gd name="connsiteX2" fmla="*/ 1700213 w 4530724"/>
              <a:gd name="connsiteY2" fmla="*/ 1519091 h 3188990"/>
              <a:gd name="connsiteX3" fmla="*/ 4530724 w 4530724"/>
              <a:gd name="connsiteY3" fmla="*/ 1519091 h 3188990"/>
              <a:gd name="connsiteX4" fmla="*/ 4530724 w 4530724"/>
              <a:gd name="connsiteY4" fmla="*/ 3188990 h 3188990"/>
              <a:gd name="connsiteX5" fmla="*/ 0 w 4530724"/>
              <a:gd name="connsiteY5" fmla="*/ 3188990 h 3188990"/>
              <a:gd name="connsiteX0" fmla="*/ 0 w 4530724"/>
              <a:gd name="connsiteY0" fmla="*/ 0 h 3188990"/>
              <a:gd name="connsiteX1" fmla="*/ 1700213 w 4530724"/>
              <a:gd name="connsiteY1" fmla="*/ 0 h 3188990"/>
              <a:gd name="connsiteX2" fmla="*/ 1676336 w 4530724"/>
              <a:gd name="connsiteY2" fmla="*/ 1551450 h 3188990"/>
              <a:gd name="connsiteX3" fmla="*/ 4530724 w 4530724"/>
              <a:gd name="connsiteY3" fmla="*/ 1519091 h 3188990"/>
              <a:gd name="connsiteX4" fmla="*/ 4530724 w 4530724"/>
              <a:gd name="connsiteY4" fmla="*/ 3188990 h 3188990"/>
              <a:gd name="connsiteX5" fmla="*/ 0 w 4530724"/>
              <a:gd name="connsiteY5" fmla="*/ 3188990 h 3188990"/>
              <a:gd name="connsiteX6" fmla="*/ 0 w 4530724"/>
              <a:gd name="connsiteY6" fmla="*/ 0 h 3188990"/>
              <a:gd name="connsiteX0" fmla="*/ 0 w 4530724"/>
              <a:gd name="connsiteY0" fmla="*/ 0 h 3188990"/>
              <a:gd name="connsiteX1" fmla="*/ 1700213 w 4530724"/>
              <a:gd name="connsiteY1" fmla="*/ 0 h 3188990"/>
              <a:gd name="connsiteX2" fmla="*/ 1685887 w 4530724"/>
              <a:gd name="connsiteY2" fmla="*/ 1526282 h 3188990"/>
              <a:gd name="connsiteX3" fmla="*/ 4530724 w 4530724"/>
              <a:gd name="connsiteY3" fmla="*/ 1519091 h 3188990"/>
              <a:gd name="connsiteX4" fmla="*/ 4530724 w 4530724"/>
              <a:gd name="connsiteY4" fmla="*/ 3188990 h 3188990"/>
              <a:gd name="connsiteX5" fmla="*/ 0 w 4530724"/>
              <a:gd name="connsiteY5" fmla="*/ 3188990 h 3188990"/>
              <a:gd name="connsiteX6" fmla="*/ 0 w 4530724"/>
              <a:gd name="connsiteY6" fmla="*/ 0 h 3188990"/>
              <a:gd name="connsiteX0" fmla="*/ 0 w 4530724"/>
              <a:gd name="connsiteY0" fmla="*/ 0 h 3188990"/>
              <a:gd name="connsiteX1" fmla="*/ 1684692 w 4530724"/>
              <a:gd name="connsiteY1" fmla="*/ 1199 h 3188990"/>
              <a:gd name="connsiteX2" fmla="*/ 1685887 w 4530724"/>
              <a:gd name="connsiteY2" fmla="*/ 1526282 h 3188990"/>
              <a:gd name="connsiteX3" fmla="*/ 4530724 w 4530724"/>
              <a:gd name="connsiteY3" fmla="*/ 1519091 h 3188990"/>
              <a:gd name="connsiteX4" fmla="*/ 4530724 w 4530724"/>
              <a:gd name="connsiteY4" fmla="*/ 3188990 h 3188990"/>
              <a:gd name="connsiteX5" fmla="*/ 0 w 4530724"/>
              <a:gd name="connsiteY5" fmla="*/ 3188990 h 3188990"/>
              <a:gd name="connsiteX6" fmla="*/ 0 w 4530724"/>
              <a:gd name="connsiteY6" fmla="*/ 0 h 3188990"/>
              <a:gd name="connsiteX0" fmla="*/ 0 w 4530724"/>
              <a:gd name="connsiteY0" fmla="*/ 0 h 3188990"/>
              <a:gd name="connsiteX1" fmla="*/ 1684692 w 4530724"/>
              <a:gd name="connsiteY1" fmla="*/ 1199 h 3188990"/>
              <a:gd name="connsiteX2" fmla="*/ 1685887 w 4530724"/>
              <a:gd name="connsiteY2" fmla="*/ 1526282 h 3188990"/>
              <a:gd name="connsiteX3" fmla="*/ 4530724 w 4530724"/>
              <a:gd name="connsiteY3" fmla="*/ 1519091 h 3188990"/>
              <a:gd name="connsiteX4" fmla="*/ 4530724 w 4530724"/>
              <a:gd name="connsiteY4" fmla="*/ 3188990 h 3188990"/>
              <a:gd name="connsiteX5" fmla="*/ 0 w 4530724"/>
              <a:gd name="connsiteY5" fmla="*/ 3188990 h 3188990"/>
              <a:gd name="connsiteX6" fmla="*/ 0 w 4530724"/>
              <a:gd name="connsiteY6" fmla="*/ 0 h 3188990"/>
              <a:gd name="connsiteX0" fmla="*/ 0 w 4530724"/>
              <a:gd name="connsiteY0" fmla="*/ 1198 h 3190188"/>
              <a:gd name="connsiteX1" fmla="*/ 1684692 w 4530724"/>
              <a:gd name="connsiteY1" fmla="*/ 0 h 3190188"/>
              <a:gd name="connsiteX2" fmla="*/ 1685887 w 4530724"/>
              <a:gd name="connsiteY2" fmla="*/ 1527480 h 3190188"/>
              <a:gd name="connsiteX3" fmla="*/ 4530724 w 4530724"/>
              <a:gd name="connsiteY3" fmla="*/ 1520289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4692 w 4530724"/>
              <a:gd name="connsiteY1" fmla="*/ 0 h 3190188"/>
              <a:gd name="connsiteX2" fmla="*/ 1685887 w 4530724"/>
              <a:gd name="connsiteY2" fmla="*/ 1527480 h 3190188"/>
              <a:gd name="connsiteX3" fmla="*/ 4529530 w 4530724"/>
              <a:gd name="connsiteY3" fmla="*/ 1527480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4692 w 4530724"/>
              <a:gd name="connsiteY1" fmla="*/ 0 h 3190188"/>
              <a:gd name="connsiteX2" fmla="*/ 1685887 w 4530724"/>
              <a:gd name="connsiteY2" fmla="*/ 1527480 h 3190188"/>
              <a:gd name="connsiteX3" fmla="*/ 4529530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4692 w 4530724"/>
              <a:gd name="connsiteY1" fmla="*/ 0 h 3190188"/>
              <a:gd name="connsiteX2" fmla="*/ 1685887 w 4530724"/>
              <a:gd name="connsiteY2" fmla="*/ 1527480 h 3190188"/>
              <a:gd name="connsiteX3" fmla="*/ 4529530 w 4530724"/>
              <a:gd name="connsiteY3" fmla="*/ 1531075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4692 w 4530724"/>
              <a:gd name="connsiteY1" fmla="*/ 0 h 3190188"/>
              <a:gd name="connsiteX2" fmla="*/ 1685887 w 4530724"/>
              <a:gd name="connsiteY2" fmla="*/ 1527480 h 3190188"/>
              <a:gd name="connsiteX3" fmla="*/ 4502070 w 4530724"/>
              <a:gd name="connsiteY3" fmla="*/ 1563434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4692 w 4530724"/>
              <a:gd name="connsiteY1" fmla="*/ 0 h 3190188"/>
              <a:gd name="connsiteX2" fmla="*/ 1685887 w 4530724"/>
              <a:gd name="connsiteY2" fmla="*/ 1527480 h 3190188"/>
              <a:gd name="connsiteX3" fmla="*/ 4528335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5887 w 4530724"/>
              <a:gd name="connsiteY1" fmla="*/ 0 h 3190188"/>
              <a:gd name="connsiteX2" fmla="*/ 1685887 w 4530724"/>
              <a:gd name="connsiteY2" fmla="*/ 1527480 h 3190188"/>
              <a:gd name="connsiteX3" fmla="*/ 4528335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5887 w 4530724"/>
              <a:gd name="connsiteY1" fmla="*/ 0 h 3190188"/>
              <a:gd name="connsiteX2" fmla="*/ 1677530 w 4530724"/>
              <a:gd name="connsiteY2" fmla="*/ 1527480 h 3190188"/>
              <a:gd name="connsiteX3" fmla="*/ 4528335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5887 w 4530724"/>
              <a:gd name="connsiteY1" fmla="*/ 0 h 3190188"/>
              <a:gd name="connsiteX2" fmla="*/ 1689468 w 4530724"/>
              <a:gd name="connsiteY2" fmla="*/ 1526282 h 3190188"/>
              <a:gd name="connsiteX3" fmla="*/ 4528335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71561 w 4530724"/>
              <a:gd name="connsiteY1" fmla="*/ 0 h 3190188"/>
              <a:gd name="connsiteX2" fmla="*/ 1689468 w 4530724"/>
              <a:gd name="connsiteY2" fmla="*/ 1526282 h 3190188"/>
              <a:gd name="connsiteX3" fmla="*/ 4528335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2397 h 3191387"/>
              <a:gd name="connsiteX1" fmla="*/ 1689468 w 4530724"/>
              <a:gd name="connsiteY1" fmla="*/ 0 h 3191387"/>
              <a:gd name="connsiteX2" fmla="*/ 1689468 w 4530724"/>
              <a:gd name="connsiteY2" fmla="*/ 1527481 h 3191387"/>
              <a:gd name="connsiteX3" fmla="*/ 4528335 w 4530724"/>
              <a:gd name="connsiteY3" fmla="*/ 1529877 h 3191387"/>
              <a:gd name="connsiteX4" fmla="*/ 4530724 w 4530724"/>
              <a:gd name="connsiteY4" fmla="*/ 3191387 h 3191387"/>
              <a:gd name="connsiteX5" fmla="*/ 0 w 4530724"/>
              <a:gd name="connsiteY5" fmla="*/ 3191387 h 3191387"/>
              <a:gd name="connsiteX6" fmla="*/ 0 w 4530724"/>
              <a:gd name="connsiteY6" fmla="*/ 2397 h 319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0724" h="3191387">
                <a:moveTo>
                  <a:pt x="0" y="2397"/>
                </a:moveTo>
                <a:lnTo>
                  <a:pt x="1689468" y="0"/>
                </a:lnTo>
                <a:cubicBezTo>
                  <a:pt x="1689866" y="508361"/>
                  <a:pt x="1689070" y="1019120"/>
                  <a:pt x="1689468" y="1527481"/>
                </a:cubicBezTo>
                <a:lnTo>
                  <a:pt x="4528335" y="1529877"/>
                </a:lnTo>
                <a:cubicBezTo>
                  <a:pt x="4529131" y="2083714"/>
                  <a:pt x="4529928" y="2637550"/>
                  <a:pt x="4530724" y="3191387"/>
                </a:cubicBezTo>
                <a:lnTo>
                  <a:pt x="0" y="3191387"/>
                </a:lnTo>
                <a:lnTo>
                  <a:pt x="0" y="2397"/>
                </a:lnTo>
                <a:close/>
              </a:path>
            </a:pathLst>
          </a:custGeom>
          <a:solidFill>
            <a:schemeClr val="bg1">
              <a:lumMod val="85000"/>
            </a:schemeClr>
          </a:solidFill>
          <a:ln w="19050">
            <a:noFill/>
            <a:miter lim="800000"/>
          </a:ln>
        </p:spPr>
        <p:txBody>
          <a:bodyPr wrap="square">
            <a:noAutofit/>
          </a:bodyPr>
          <a:lstStyle>
            <a:lvl1pPr>
              <a:defRPr sz="1200"/>
            </a:lvl1pPr>
          </a:lstStyle>
          <a:p>
            <a:r>
              <a:rPr lang="en-GB" dirty="0"/>
              <a:t>Add picture</a:t>
            </a:r>
            <a:endParaRPr lang="ar-SA" dirty="0"/>
          </a:p>
        </p:txBody>
      </p:sp>
    </p:spTree>
    <p:extLst>
      <p:ext uri="{BB962C8B-B14F-4D97-AF65-F5344CB8AC3E}">
        <p14:creationId xmlns:p14="http://schemas.microsoft.com/office/powerpoint/2010/main" val="310370258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Multi - COLOUR">
    <p:bg>
      <p:bgPr>
        <a:solidFill>
          <a:schemeClr val="accent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B25FBB-C00F-CF8C-3708-D2EABAD3FF97}"/>
              </a:ext>
            </a:extLst>
          </p:cNvPr>
          <p:cNvSpPr/>
          <p:nvPr userDrawn="1"/>
        </p:nvSpPr>
        <p:spPr>
          <a:xfrm>
            <a:off x="284164" y="3380330"/>
            <a:ext cx="4535486" cy="3188991"/>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sp>
        <p:nvSpPr>
          <p:cNvPr id="5" name="Rectangle 4">
            <a:extLst>
              <a:ext uri="{FF2B5EF4-FFF2-40B4-BE49-F238E27FC236}">
                <a16:creationId xmlns:a16="http://schemas.microsoft.com/office/drawing/2014/main" id="{18E67034-3EA3-90F7-A6ED-AB1310128AE2}"/>
              </a:ext>
            </a:extLst>
          </p:cNvPr>
          <p:cNvSpPr/>
          <p:nvPr userDrawn="1"/>
        </p:nvSpPr>
        <p:spPr>
          <a:xfrm>
            <a:off x="4816474" y="284163"/>
            <a:ext cx="7088187" cy="407999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sp>
        <p:nvSpPr>
          <p:cNvPr id="6" name="Picture Placeholder 60">
            <a:extLst>
              <a:ext uri="{FF2B5EF4-FFF2-40B4-BE49-F238E27FC236}">
                <a16:creationId xmlns:a16="http://schemas.microsoft.com/office/drawing/2014/main" id="{DE241736-9827-608D-E7D5-EA1D333B87A6}"/>
              </a:ext>
            </a:extLst>
          </p:cNvPr>
          <p:cNvSpPr>
            <a:spLocks noGrp="1"/>
          </p:cNvSpPr>
          <p:nvPr>
            <p:ph type="pic" sz="quarter" idx="10" hasCustomPrompt="1"/>
          </p:nvPr>
        </p:nvSpPr>
        <p:spPr>
          <a:xfrm>
            <a:off x="4826078" y="295534"/>
            <a:ext cx="7071387" cy="4059238"/>
          </a:xfrm>
          <a:custGeom>
            <a:avLst/>
            <a:gdLst>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11985 w 7077341"/>
              <a:gd name="connsiteY5" fmla="*/ 3638911 h 4081859"/>
              <a:gd name="connsiteX6" fmla="*/ 4811985 w 7077341"/>
              <a:gd name="connsiteY6" fmla="*/ 1707754 h 4081859"/>
              <a:gd name="connsiteX7" fmla="*/ 0 w 7077341"/>
              <a:gd name="connsiteY7" fmla="*/ 1707754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79850 w 7077341"/>
              <a:gd name="connsiteY5" fmla="*/ 3635339 h 4081859"/>
              <a:gd name="connsiteX6" fmla="*/ 4811985 w 7077341"/>
              <a:gd name="connsiteY6" fmla="*/ 1707754 h 4081859"/>
              <a:gd name="connsiteX7" fmla="*/ 0 w 7077341"/>
              <a:gd name="connsiteY7" fmla="*/ 1707754 h 4081859"/>
              <a:gd name="connsiteX8" fmla="*/ 0 w 7077341"/>
              <a:gd name="connsiteY8" fmla="*/ 0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32225 w 7077341"/>
              <a:gd name="connsiteY5" fmla="*/ 3641292 h 4081859"/>
              <a:gd name="connsiteX6" fmla="*/ 4811985 w 7077341"/>
              <a:gd name="connsiteY6" fmla="*/ 1707754 h 4081859"/>
              <a:gd name="connsiteX7" fmla="*/ 0 w 7077341"/>
              <a:gd name="connsiteY7" fmla="*/ 1707754 h 4081859"/>
              <a:gd name="connsiteX8" fmla="*/ 0 w 7077341"/>
              <a:gd name="connsiteY8" fmla="*/ 0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32225 w 7077341"/>
              <a:gd name="connsiteY5" fmla="*/ 3641292 h 4081859"/>
              <a:gd name="connsiteX6" fmla="*/ 4866754 w 7077341"/>
              <a:gd name="connsiteY6" fmla="*/ 1661320 h 4081859"/>
              <a:gd name="connsiteX7" fmla="*/ 0 w 7077341"/>
              <a:gd name="connsiteY7" fmla="*/ 1707754 h 4081859"/>
              <a:gd name="connsiteX8" fmla="*/ 0 w 7077341"/>
              <a:gd name="connsiteY8" fmla="*/ 0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32225 w 7077341"/>
              <a:gd name="connsiteY5" fmla="*/ 3641292 h 4081859"/>
              <a:gd name="connsiteX6" fmla="*/ 4831035 w 7077341"/>
              <a:gd name="connsiteY6" fmla="*/ 1710136 h 4081859"/>
              <a:gd name="connsiteX7" fmla="*/ 0 w 7077341"/>
              <a:gd name="connsiteY7" fmla="*/ 1707754 h 4081859"/>
              <a:gd name="connsiteX8" fmla="*/ 0 w 7077341"/>
              <a:gd name="connsiteY8" fmla="*/ 0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32225 w 7077341"/>
              <a:gd name="connsiteY5" fmla="*/ 3641292 h 4081859"/>
              <a:gd name="connsiteX6" fmla="*/ 4831035 w 7077341"/>
              <a:gd name="connsiteY6" fmla="*/ 1710136 h 4081859"/>
              <a:gd name="connsiteX7" fmla="*/ 39291 w 7077341"/>
              <a:gd name="connsiteY7" fmla="*/ 1674417 h 4081859"/>
              <a:gd name="connsiteX8" fmla="*/ 0 w 7077341"/>
              <a:gd name="connsiteY8" fmla="*/ 0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32225 w 7077341"/>
              <a:gd name="connsiteY5" fmla="*/ 3641292 h 4081859"/>
              <a:gd name="connsiteX6" fmla="*/ 4831035 w 7077341"/>
              <a:gd name="connsiteY6" fmla="*/ 1710136 h 4081859"/>
              <a:gd name="connsiteX7" fmla="*/ 8334 w 7077341"/>
              <a:gd name="connsiteY7" fmla="*/ 1711326 h 4081859"/>
              <a:gd name="connsiteX8" fmla="*/ 0 w 7077341"/>
              <a:gd name="connsiteY8" fmla="*/ 0 h 4081859"/>
              <a:gd name="connsiteX0" fmla="*/ 0 w 7069007"/>
              <a:gd name="connsiteY0" fmla="*/ 23813 h 4081859"/>
              <a:gd name="connsiteX1" fmla="*/ 7069007 w 7069007"/>
              <a:gd name="connsiteY1" fmla="*/ 0 h 4081859"/>
              <a:gd name="connsiteX2" fmla="*/ 7069007 w 7069007"/>
              <a:gd name="connsiteY2" fmla="*/ 4081859 h 4081859"/>
              <a:gd name="connsiteX3" fmla="*/ 6221289 w 7069007"/>
              <a:gd name="connsiteY3" fmla="*/ 4081859 h 4081859"/>
              <a:gd name="connsiteX4" fmla="*/ 6221289 w 7069007"/>
              <a:gd name="connsiteY4" fmla="*/ 3638911 h 4081859"/>
              <a:gd name="connsiteX5" fmla="*/ 4823891 w 7069007"/>
              <a:gd name="connsiteY5" fmla="*/ 3641292 h 4081859"/>
              <a:gd name="connsiteX6" fmla="*/ 4822701 w 7069007"/>
              <a:gd name="connsiteY6" fmla="*/ 1710136 h 4081859"/>
              <a:gd name="connsiteX7" fmla="*/ 0 w 7069007"/>
              <a:gd name="connsiteY7" fmla="*/ 1711326 h 4081859"/>
              <a:gd name="connsiteX8" fmla="*/ 0 w 7069007"/>
              <a:gd name="connsiteY8" fmla="*/ 23813 h 4081859"/>
              <a:gd name="connsiteX0" fmla="*/ 5953 w 7069007"/>
              <a:gd name="connsiteY0" fmla="*/ 23813 h 4081859"/>
              <a:gd name="connsiteX1" fmla="*/ 7069007 w 7069007"/>
              <a:gd name="connsiteY1" fmla="*/ 0 h 4081859"/>
              <a:gd name="connsiteX2" fmla="*/ 7069007 w 7069007"/>
              <a:gd name="connsiteY2" fmla="*/ 4081859 h 4081859"/>
              <a:gd name="connsiteX3" fmla="*/ 6221289 w 7069007"/>
              <a:gd name="connsiteY3" fmla="*/ 4081859 h 4081859"/>
              <a:gd name="connsiteX4" fmla="*/ 6221289 w 7069007"/>
              <a:gd name="connsiteY4" fmla="*/ 3638911 h 4081859"/>
              <a:gd name="connsiteX5" fmla="*/ 4823891 w 7069007"/>
              <a:gd name="connsiteY5" fmla="*/ 3641292 h 4081859"/>
              <a:gd name="connsiteX6" fmla="*/ 4822701 w 7069007"/>
              <a:gd name="connsiteY6" fmla="*/ 1710136 h 4081859"/>
              <a:gd name="connsiteX7" fmla="*/ 0 w 7069007"/>
              <a:gd name="connsiteY7" fmla="*/ 1711326 h 4081859"/>
              <a:gd name="connsiteX8" fmla="*/ 5953 w 7069007"/>
              <a:gd name="connsiteY8" fmla="*/ 23813 h 4081859"/>
              <a:gd name="connsiteX0" fmla="*/ 1190 w 7069007"/>
              <a:gd name="connsiteY0" fmla="*/ 23813 h 4081859"/>
              <a:gd name="connsiteX1" fmla="*/ 7069007 w 7069007"/>
              <a:gd name="connsiteY1" fmla="*/ 0 h 4081859"/>
              <a:gd name="connsiteX2" fmla="*/ 7069007 w 7069007"/>
              <a:gd name="connsiteY2" fmla="*/ 4081859 h 4081859"/>
              <a:gd name="connsiteX3" fmla="*/ 6221289 w 7069007"/>
              <a:gd name="connsiteY3" fmla="*/ 4081859 h 4081859"/>
              <a:gd name="connsiteX4" fmla="*/ 6221289 w 7069007"/>
              <a:gd name="connsiteY4" fmla="*/ 3638911 h 4081859"/>
              <a:gd name="connsiteX5" fmla="*/ 4823891 w 7069007"/>
              <a:gd name="connsiteY5" fmla="*/ 3641292 h 4081859"/>
              <a:gd name="connsiteX6" fmla="*/ 4822701 w 7069007"/>
              <a:gd name="connsiteY6" fmla="*/ 1710136 h 4081859"/>
              <a:gd name="connsiteX7" fmla="*/ 0 w 7069007"/>
              <a:gd name="connsiteY7" fmla="*/ 1711326 h 4081859"/>
              <a:gd name="connsiteX8" fmla="*/ 1190 w 7069007"/>
              <a:gd name="connsiteY8" fmla="*/ 23813 h 4081859"/>
              <a:gd name="connsiteX0" fmla="*/ 1190 w 7069007"/>
              <a:gd name="connsiteY0" fmla="*/ 2382 h 4060428"/>
              <a:gd name="connsiteX1" fmla="*/ 7067816 w 7069007"/>
              <a:gd name="connsiteY1" fmla="*/ 0 h 4060428"/>
              <a:gd name="connsiteX2" fmla="*/ 7069007 w 7069007"/>
              <a:gd name="connsiteY2" fmla="*/ 4060428 h 4060428"/>
              <a:gd name="connsiteX3" fmla="*/ 6221289 w 7069007"/>
              <a:gd name="connsiteY3" fmla="*/ 4060428 h 4060428"/>
              <a:gd name="connsiteX4" fmla="*/ 6221289 w 7069007"/>
              <a:gd name="connsiteY4" fmla="*/ 3617480 h 4060428"/>
              <a:gd name="connsiteX5" fmla="*/ 4823891 w 7069007"/>
              <a:gd name="connsiteY5" fmla="*/ 3619861 h 4060428"/>
              <a:gd name="connsiteX6" fmla="*/ 4822701 w 7069007"/>
              <a:gd name="connsiteY6" fmla="*/ 1688705 h 4060428"/>
              <a:gd name="connsiteX7" fmla="*/ 0 w 7069007"/>
              <a:gd name="connsiteY7" fmla="*/ 1689895 h 4060428"/>
              <a:gd name="connsiteX8" fmla="*/ 1190 w 7069007"/>
              <a:gd name="connsiteY8" fmla="*/ 2382 h 4060428"/>
              <a:gd name="connsiteX0" fmla="*/ 1190 w 7069007"/>
              <a:gd name="connsiteY0" fmla="*/ 2382 h 4060428"/>
              <a:gd name="connsiteX1" fmla="*/ 7067816 w 7069007"/>
              <a:gd name="connsiteY1" fmla="*/ 0 h 4060428"/>
              <a:gd name="connsiteX2" fmla="*/ 7069007 w 7069007"/>
              <a:gd name="connsiteY2" fmla="*/ 4060428 h 4060428"/>
              <a:gd name="connsiteX3" fmla="*/ 6221289 w 7069007"/>
              <a:gd name="connsiteY3" fmla="*/ 4060428 h 4060428"/>
              <a:gd name="connsiteX4" fmla="*/ 6221289 w 7069007"/>
              <a:gd name="connsiteY4" fmla="*/ 3617480 h 4060428"/>
              <a:gd name="connsiteX5" fmla="*/ 4823891 w 7069007"/>
              <a:gd name="connsiteY5" fmla="*/ 3613908 h 4060428"/>
              <a:gd name="connsiteX6" fmla="*/ 4822701 w 7069007"/>
              <a:gd name="connsiteY6" fmla="*/ 1688705 h 4060428"/>
              <a:gd name="connsiteX7" fmla="*/ 0 w 7069007"/>
              <a:gd name="connsiteY7" fmla="*/ 1689895 h 4060428"/>
              <a:gd name="connsiteX8" fmla="*/ 1190 w 7069007"/>
              <a:gd name="connsiteY8" fmla="*/ 2382 h 4060428"/>
              <a:gd name="connsiteX0" fmla="*/ 1190 w 7069007"/>
              <a:gd name="connsiteY0" fmla="*/ 2382 h 4060428"/>
              <a:gd name="connsiteX1" fmla="*/ 7067816 w 7069007"/>
              <a:gd name="connsiteY1" fmla="*/ 0 h 4060428"/>
              <a:gd name="connsiteX2" fmla="*/ 7069007 w 7069007"/>
              <a:gd name="connsiteY2" fmla="*/ 4060428 h 4060428"/>
              <a:gd name="connsiteX3" fmla="*/ 6221289 w 7069007"/>
              <a:gd name="connsiteY3" fmla="*/ 4060428 h 4060428"/>
              <a:gd name="connsiteX4" fmla="*/ 6221289 w 7069007"/>
              <a:gd name="connsiteY4" fmla="*/ 3617480 h 4060428"/>
              <a:gd name="connsiteX5" fmla="*/ 4822700 w 7069007"/>
              <a:gd name="connsiteY5" fmla="*/ 3619861 h 4060428"/>
              <a:gd name="connsiteX6" fmla="*/ 4822701 w 7069007"/>
              <a:gd name="connsiteY6" fmla="*/ 1688705 h 4060428"/>
              <a:gd name="connsiteX7" fmla="*/ 0 w 7069007"/>
              <a:gd name="connsiteY7" fmla="*/ 1689895 h 4060428"/>
              <a:gd name="connsiteX8" fmla="*/ 1190 w 7069007"/>
              <a:gd name="connsiteY8" fmla="*/ 2382 h 4060428"/>
              <a:gd name="connsiteX0" fmla="*/ 1190 w 7069007"/>
              <a:gd name="connsiteY0" fmla="*/ 2382 h 4060428"/>
              <a:gd name="connsiteX1" fmla="*/ 7067816 w 7069007"/>
              <a:gd name="connsiteY1" fmla="*/ 0 h 4060428"/>
              <a:gd name="connsiteX2" fmla="*/ 7069007 w 7069007"/>
              <a:gd name="connsiteY2" fmla="*/ 4060428 h 4060428"/>
              <a:gd name="connsiteX3" fmla="*/ 6221289 w 7069007"/>
              <a:gd name="connsiteY3" fmla="*/ 4060428 h 4060428"/>
              <a:gd name="connsiteX4" fmla="*/ 6239148 w 7069007"/>
              <a:gd name="connsiteY4" fmla="*/ 3621052 h 4060428"/>
              <a:gd name="connsiteX5" fmla="*/ 4822700 w 7069007"/>
              <a:gd name="connsiteY5" fmla="*/ 3619861 h 4060428"/>
              <a:gd name="connsiteX6" fmla="*/ 4822701 w 7069007"/>
              <a:gd name="connsiteY6" fmla="*/ 1688705 h 4060428"/>
              <a:gd name="connsiteX7" fmla="*/ 0 w 7069007"/>
              <a:gd name="connsiteY7" fmla="*/ 1689895 h 4060428"/>
              <a:gd name="connsiteX8" fmla="*/ 1190 w 7069007"/>
              <a:gd name="connsiteY8" fmla="*/ 2382 h 4060428"/>
              <a:gd name="connsiteX0" fmla="*/ 1190 w 7069007"/>
              <a:gd name="connsiteY0" fmla="*/ 2382 h 4060428"/>
              <a:gd name="connsiteX1" fmla="*/ 7067816 w 7069007"/>
              <a:gd name="connsiteY1" fmla="*/ 0 h 4060428"/>
              <a:gd name="connsiteX2" fmla="*/ 7069007 w 7069007"/>
              <a:gd name="connsiteY2" fmla="*/ 4060428 h 4060428"/>
              <a:gd name="connsiteX3" fmla="*/ 6237958 w 7069007"/>
              <a:gd name="connsiteY3" fmla="*/ 4059237 h 4060428"/>
              <a:gd name="connsiteX4" fmla="*/ 6239148 w 7069007"/>
              <a:gd name="connsiteY4" fmla="*/ 3621052 h 4060428"/>
              <a:gd name="connsiteX5" fmla="*/ 4822700 w 7069007"/>
              <a:gd name="connsiteY5" fmla="*/ 3619861 h 4060428"/>
              <a:gd name="connsiteX6" fmla="*/ 4822701 w 7069007"/>
              <a:gd name="connsiteY6" fmla="*/ 1688705 h 4060428"/>
              <a:gd name="connsiteX7" fmla="*/ 0 w 7069007"/>
              <a:gd name="connsiteY7" fmla="*/ 1689895 h 4060428"/>
              <a:gd name="connsiteX8" fmla="*/ 1190 w 7069007"/>
              <a:gd name="connsiteY8" fmla="*/ 2382 h 4060428"/>
              <a:gd name="connsiteX0" fmla="*/ 1190 w 7067816"/>
              <a:gd name="connsiteY0" fmla="*/ 2382 h 4060428"/>
              <a:gd name="connsiteX1" fmla="*/ 7067816 w 7067816"/>
              <a:gd name="connsiteY1" fmla="*/ 0 h 4060428"/>
              <a:gd name="connsiteX2" fmla="*/ 7064244 w 7067816"/>
              <a:gd name="connsiteY2" fmla="*/ 4060428 h 4060428"/>
              <a:gd name="connsiteX3" fmla="*/ 6237958 w 7067816"/>
              <a:gd name="connsiteY3" fmla="*/ 4059237 h 4060428"/>
              <a:gd name="connsiteX4" fmla="*/ 6239148 w 7067816"/>
              <a:gd name="connsiteY4" fmla="*/ 3621052 h 4060428"/>
              <a:gd name="connsiteX5" fmla="*/ 4822700 w 7067816"/>
              <a:gd name="connsiteY5" fmla="*/ 3619861 h 4060428"/>
              <a:gd name="connsiteX6" fmla="*/ 4822701 w 7067816"/>
              <a:gd name="connsiteY6" fmla="*/ 1688705 h 4060428"/>
              <a:gd name="connsiteX7" fmla="*/ 0 w 7067816"/>
              <a:gd name="connsiteY7" fmla="*/ 1689895 h 4060428"/>
              <a:gd name="connsiteX8" fmla="*/ 1190 w 7067816"/>
              <a:gd name="connsiteY8" fmla="*/ 2382 h 4060428"/>
              <a:gd name="connsiteX0" fmla="*/ 1190 w 7069253"/>
              <a:gd name="connsiteY0" fmla="*/ 2382 h 4061619"/>
              <a:gd name="connsiteX1" fmla="*/ 7067816 w 7069253"/>
              <a:gd name="connsiteY1" fmla="*/ 0 h 4061619"/>
              <a:gd name="connsiteX2" fmla="*/ 7069007 w 7069253"/>
              <a:gd name="connsiteY2" fmla="*/ 4061619 h 4061619"/>
              <a:gd name="connsiteX3" fmla="*/ 6237958 w 7069253"/>
              <a:gd name="connsiteY3" fmla="*/ 4059237 h 4061619"/>
              <a:gd name="connsiteX4" fmla="*/ 6239148 w 7069253"/>
              <a:gd name="connsiteY4" fmla="*/ 3621052 h 4061619"/>
              <a:gd name="connsiteX5" fmla="*/ 4822700 w 7069253"/>
              <a:gd name="connsiteY5" fmla="*/ 3619861 h 4061619"/>
              <a:gd name="connsiteX6" fmla="*/ 4822701 w 7069253"/>
              <a:gd name="connsiteY6" fmla="*/ 1688705 h 4061619"/>
              <a:gd name="connsiteX7" fmla="*/ 0 w 7069253"/>
              <a:gd name="connsiteY7" fmla="*/ 1689895 h 4061619"/>
              <a:gd name="connsiteX8" fmla="*/ 1190 w 7069253"/>
              <a:gd name="connsiteY8" fmla="*/ 2382 h 4061619"/>
              <a:gd name="connsiteX0" fmla="*/ 1190 w 7069090"/>
              <a:gd name="connsiteY0" fmla="*/ 2382 h 4061619"/>
              <a:gd name="connsiteX1" fmla="*/ 7059482 w 7069090"/>
              <a:gd name="connsiteY1" fmla="*/ 0 h 4061619"/>
              <a:gd name="connsiteX2" fmla="*/ 7069007 w 7069090"/>
              <a:gd name="connsiteY2" fmla="*/ 4061619 h 4061619"/>
              <a:gd name="connsiteX3" fmla="*/ 6237958 w 7069090"/>
              <a:gd name="connsiteY3" fmla="*/ 4059237 h 4061619"/>
              <a:gd name="connsiteX4" fmla="*/ 6239148 w 7069090"/>
              <a:gd name="connsiteY4" fmla="*/ 3621052 h 4061619"/>
              <a:gd name="connsiteX5" fmla="*/ 4822700 w 7069090"/>
              <a:gd name="connsiteY5" fmla="*/ 3619861 h 4061619"/>
              <a:gd name="connsiteX6" fmla="*/ 4822701 w 7069090"/>
              <a:gd name="connsiteY6" fmla="*/ 1688705 h 4061619"/>
              <a:gd name="connsiteX7" fmla="*/ 0 w 7069090"/>
              <a:gd name="connsiteY7" fmla="*/ 1689895 h 4061619"/>
              <a:gd name="connsiteX8" fmla="*/ 1190 w 7069090"/>
              <a:gd name="connsiteY8" fmla="*/ 2382 h 4061619"/>
              <a:gd name="connsiteX0" fmla="*/ 1190 w 7070197"/>
              <a:gd name="connsiteY0" fmla="*/ 5954 h 4065191"/>
              <a:gd name="connsiteX1" fmla="*/ 7070197 w 7070197"/>
              <a:gd name="connsiteY1" fmla="*/ 0 h 4065191"/>
              <a:gd name="connsiteX2" fmla="*/ 7069007 w 7070197"/>
              <a:gd name="connsiteY2" fmla="*/ 4065191 h 4065191"/>
              <a:gd name="connsiteX3" fmla="*/ 6237958 w 7070197"/>
              <a:gd name="connsiteY3" fmla="*/ 4062809 h 4065191"/>
              <a:gd name="connsiteX4" fmla="*/ 6239148 w 7070197"/>
              <a:gd name="connsiteY4" fmla="*/ 3624624 h 4065191"/>
              <a:gd name="connsiteX5" fmla="*/ 4822700 w 7070197"/>
              <a:gd name="connsiteY5" fmla="*/ 3623433 h 4065191"/>
              <a:gd name="connsiteX6" fmla="*/ 4822701 w 7070197"/>
              <a:gd name="connsiteY6" fmla="*/ 1692277 h 4065191"/>
              <a:gd name="connsiteX7" fmla="*/ 0 w 7070197"/>
              <a:gd name="connsiteY7" fmla="*/ 1693467 h 4065191"/>
              <a:gd name="connsiteX8" fmla="*/ 1190 w 7070197"/>
              <a:gd name="connsiteY8" fmla="*/ 5954 h 4065191"/>
              <a:gd name="connsiteX0" fmla="*/ 1190 w 7071387"/>
              <a:gd name="connsiteY0" fmla="*/ 3573 h 4062810"/>
              <a:gd name="connsiteX1" fmla="*/ 7071387 w 7071387"/>
              <a:gd name="connsiteY1" fmla="*/ 0 h 4062810"/>
              <a:gd name="connsiteX2" fmla="*/ 7069007 w 7071387"/>
              <a:gd name="connsiteY2" fmla="*/ 4062810 h 4062810"/>
              <a:gd name="connsiteX3" fmla="*/ 6237958 w 7071387"/>
              <a:gd name="connsiteY3" fmla="*/ 4060428 h 4062810"/>
              <a:gd name="connsiteX4" fmla="*/ 6239148 w 7071387"/>
              <a:gd name="connsiteY4" fmla="*/ 3622243 h 4062810"/>
              <a:gd name="connsiteX5" fmla="*/ 4822700 w 7071387"/>
              <a:gd name="connsiteY5" fmla="*/ 3621052 h 4062810"/>
              <a:gd name="connsiteX6" fmla="*/ 4822701 w 7071387"/>
              <a:gd name="connsiteY6" fmla="*/ 1689896 h 4062810"/>
              <a:gd name="connsiteX7" fmla="*/ 0 w 7071387"/>
              <a:gd name="connsiteY7" fmla="*/ 1691086 h 4062810"/>
              <a:gd name="connsiteX8" fmla="*/ 1190 w 7071387"/>
              <a:gd name="connsiteY8" fmla="*/ 3573 h 4062810"/>
              <a:gd name="connsiteX0" fmla="*/ 1190 w 7071387"/>
              <a:gd name="connsiteY0" fmla="*/ 0 h 4059237"/>
              <a:gd name="connsiteX1" fmla="*/ 7071387 w 7071387"/>
              <a:gd name="connsiteY1" fmla="*/ 4762 h 4059237"/>
              <a:gd name="connsiteX2" fmla="*/ 7069007 w 7071387"/>
              <a:gd name="connsiteY2" fmla="*/ 4059237 h 4059237"/>
              <a:gd name="connsiteX3" fmla="*/ 6237958 w 7071387"/>
              <a:gd name="connsiteY3" fmla="*/ 4056855 h 4059237"/>
              <a:gd name="connsiteX4" fmla="*/ 6239148 w 7071387"/>
              <a:gd name="connsiteY4" fmla="*/ 3618670 h 4059237"/>
              <a:gd name="connsiteX5" fmla="*/ 4822700 w 7071387"/>
              <a:gd name="connsiteY5" fmla="*/ 3617479 h 4059237"/>
              <a:gd name="connsiteX6" fmla="*/ 4822701 w 7071387"/>
              <a:gd name="connsiteY6" fmla="*/ 1686323 h 4059237"/>
              <a:gd name="connsiteX7" fmla="*/ 0 w 7071387"/>
              <a:gd name="connsiteY7" fmla="*/ 1687513 h 4059237"/>
              <a:gd name="connsiteX8" fmla="*/ 1190 w 7071387"/>
              <a:gd name="connsiteY8" fmla="*/ 0 h 4059237"/>
              <a:gd name="connsiteX0" fmla="*/ 1190 w 7071387"/>
              <a:gd name="connsiteY0" fmla="*/ 1 h 4059238"/>
              <a:gd name="connsiteX1" fmla="*/ 7071387 w 7071387"/>
              <a:gd name="connsiteY1" fmla="*/ 0 h 4059238"/>
              <a:gd name="connsiteX2" fmla="*/ 7069007 w 7071387"/>
              <a:gd name="connsiteY2" fmla="*/ 4059238 h 4059238"/>
              <a:gd name="connsiteX3" fmla="*/ 6237958 w 7071387"/>
              <a:gd name="connsiteY3" fmla="*/ 4056856 h 4059238"/>
              <a:gd name="connsiteX4" fmla="*/ 6239148 w 7071387"/>
              <a:gd name="connsiteY4" fmla="*/ 3618671 h 4059238"/>
              <a:gd name="connsiteX5" fmla="*/ 4822700 w 7071387"/>
              <a:gd name="connsiteY5" fmla="*/ 3617480 h 4059238"/>
              <a:gd name="connsiteX6" fmla="*/ 4822701 w 7071387"/>
              <a:gd name="connsiteY6" fmla="*/ 1686324 h 4059238"/>
              <a:gd name="connsiteX7" fmla="*/ 0 w 7071387"/>
              <a:gd name="connsiteY7" fmla="*/ 1687514 h 4059238"/>
              <a:gd name="connsiteX8" fmla="*/ 1190 w 7071387"/>
              <a:gd name="connsiteY8" fmla="*/ 1 h 405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1387" h="4059238">
                <a:moveTo>
                  <a:pt x="1190" y="1"/>
                </a:moveTo>
                <a:lnTo>
                  <a:pt x="7071387" y="0"/>
                </a:lnTo>
                <a:cubicBezTo>
                  <a:pt x="7070196" y="1353476"/>
                  <a:pt x="7070198" y="2705762"/>
                  <a:pt x="7069007" y="4059238"/>
                </a:cubicBezTo>
                <a:lnTo>
                  <a:pt x="6237958" y="4056856"/>
                </a:lnTo>
                <a:cubicBezTo>
                  <a:pt x="6238355" y="3910794"/>
                  <a:pt x="6238751" y="3764733"/>
                  <a:pt x="6239148" y="3618671"/>
                </a:cubicBezTo>
                <a:lnTo>
                  <a:pt x="4822700" y="3617480"/>
                </a:lnTo>
                <a:cubicBezTo>
                  <a:pt x="4822303" y="2973761"/>
                  <a:pt x="4823098" y="2330043"/>
                  <a:pt x="4822701" y="1686324"/>
                </a:cubicBezTo>
                <a:lnTo>
                  <a:pt x="0" y="1687514"/>
                </a:lnTo>
                <a:cubicBezTo>
                  <a:pt x="1984" y="1125010"/>
                  <a:pt x="-794" y="562505"/>
                  <a:pt x="1190" y="1"/>
                </a:cubicBezTo>
                <a:close/>
              </a:path>
            </a:pathLst>
          </a:custGeom>
          <a:solidFill>
            <a:schemeClr val="bg1">
              <a:lumMod val="85000"/>
            </a:schemeClr>
          </a:solidFill>
          <a:ln w="19050">
            <a:noFill/>
            <a:miter lim="800000"/>
          </a:ln>
        </p:spPr>
        <p:txBody>
          <a:bodyPr wrap="square">
            <a:noAutofit/>
          </a:bodyPr>
          <a:lstStyle>
            <a:lvl1pPr>
              <a:defRPr sz="1200"/>
            </a:lvl1pPr>
          </a:lstStyle>
          <a:p>
            <a:r>
              <a:rPr lang="en-GB" dirty="0"/>
              <a:t>Add picture</a:t>
            </a:r>
            <a:endParaRPr lang="ar-SA" dirty="0"/>
          </a:p>
        </p:txBody>
      </p:sp>
      <p:sp>
        <p:nvSpPr>
          <p:cNvPr id="9" name="Picture Placeholder 68">
            <a:extLst>
              <a:ext uri="{FF2B5EF4-FFF2-40B4-BE49-F238E27FC236}">
                <a16:creationId xmlns:a16="http://schemas.microsoft.com/office/drawing/2014/main" id="{BFF81B62-79D4-C0DC-7FBE-4C6176269E7F}"/>
              </a:ext>
            </a:extLst>
          </p:cNvPr>
          <p:cNvSpPr>
            <a:spLocks noGrp="1"/>
          </p:cNvSpPr>
          <p:nvPr>
            <p:ph type="pic" sz="quarter" idx="16" hasCustomPrompt="1"/>
          </p:nvPr>
        </p:nvSpPr>
        <p:spPr>
          <a:xfrm>
            <a:off x="294086" y="3388667"/>
            <a:ext cx="4518419" cy="3171677"/>
          </a:xfrm>
          <a:custGeom>
            <a:avLst/>
            <a:gdLst>
              <a:gd name="connsiteX0" fmla="*/ 0 w 4530724"/>
              <a:gd name="connsiteY0" fmla="*/ 0 h 3188990"/>
              <a:gd name="connsiteX1" fmla="*/ 1700213 w 4530724"/>
              <a:gd name="connsiteY1" fmla="*/ 0 h 3188990"/>
              <a:gd name="connsiteX2" fmla="*/ 1700213 w 4530724"/>
              <a:gd name="connsiteY2" fmla="*/ 1519091 h 3188990"/>
              <a:gd name="connsiteX3" fmla="*/ 4530724 w 4530724"/>
              <a:gd name="connsiteY3" fmla="*/ 1519091 h 3188990"/>
              <a:gd name="connsiteX4" fmla="*/ 4530724 w 4530724"/>
              <a:gd name="connsiteY4" fmla="*/ 3188990 h 3188990"/>
              <a:gd name="connsiteX5" fmla="*/ 0 w 4530724"/>
              <a:gd name="connsiteY5" fmla="*/ 3188990 h 3188990"/>
              <a:gd name="connsiteX0" fmla="*/ 0 w 4530724"/>
              <a:gd name="connsiteY0" fmla="*/ 0 h 3188990"/>
              <a:gd name="connsiteX1" fmla="*/ 1700213 w 4530724"/>
              <a:gd name="connsiteY1" fmla="*/ 0 h 3188990"/>
              <a:gd name="connsiteX2" fmla="*/ 1676336 w 4530724"/>
              <a:gd name="connsiteY2" fmla="*/ 1551450 h 3188990"/>
              <a:gd name="connsiteX3" fmla="*/ 4530724 w 4530724"/>
              <a:gd name="connsiteY3" fmla="*/ 1519091 h 3188990"/>
              <a:gd name="connsiteX4" fmla="*/ 4530724 w 4530724"/>
              <a:gd name="connsiteY4" fmla="*/ 3188990 h 3188990"/>
              <a:gd name="connsiteX5" fmla="*/ 0 w 4530724"/>
              <a:gd name="connsiteY5" fmla="*/ 3188990 h 3188990"/>
              <a:gd name="connsiteX6" fmla="*/ 0 w 4530724"/>
              <a:gd name="connsiteY6" fmla="*/ 0 h 3188990"/>
              <a:gd name="connsiteX0" fmla="*/ 0 w 4530724"/>
              <a:gd name="connsiteY0" fmla="*/ 0 h 3188990"/>
              <a:gd name="connsiteX1" fmla="*/ 1700213 w 4530724"/>
              <a:gd name="connsiteY1" fmla="*/ 0 h 3188990"/>
              <a:gd name="connsiteX2" fmla="*/ 1685887 w 4530724"/>
              <a:gd name="connsiteY2" fmla="*/ 1526282 h 3188990"/>
              <a:gd name="connsiteX3" fmla="*/ 4530724 w 4530724"/>
              <a:gd name="connsiteY3" fmla="*/ 1519091 h 3188990"/>
              <a:gd name="connsiteX4" fmla="*/ 4530724 w 4530724"/>
              <a:gd name="connsiteY4" fmla="*/ 3188990 h 3188990"/>
              <a:gd name="connsiteX5" fmla="*/ 0 w 4530724"/>
              <a:gd name="connsiteY5" fmla="*/ 3188990 h 3188990"/>
              <a:gd name="connsiteX6" fmla="*/ 0 w 4530724"/>
              <a:gd name="connsiteY6" fmla="*/ 0 h 3188990"/>
              <a:gd name="connsiteX0" fmla="*/ 0 w 4530724"/>
              <a:gd name="connsiteY0" fmla="*/ 0 h 3188990"/>
              <a:gd name="connsiteX1" fmla="*/ 1684692 w 4530724"/>
              <a:gd name="connsiteY1" fmla="*/ 1199 h 3188990"/>
              <a:gd name="connsiteX2" fmla="*/ 1685887 w 4530724"/>
              <a:gd name="connsiteY2" fmla="*/ 1526282 h 3188990"/>
              <a:gd name="connsiteX3" fmla="*/ 4530724 w 4530724"/>
              <a:gd name="connsiteY3" fmla="*/ 1519091 h 3188990"/>
              <a:gd name="connsiteX4" fmla="*/ 4530724 w 4530724"/>
              <a:gd name="connsiteY4" fmla="*/ 3188990 h 3188990"/>
              <a:gd name="connsiteX5" fmla="*/ 0 w 4530724"/>
              <a:gd name="connsiteY5" fmla="*/ 3188990 h 3188990"/>
              <a:gd name="connsiteX6" fmla="*/ 0 w 4530724"/>
              <a:gd name="connsiteY6" fmla="*/ 0 h 3188990"/>
              <a:gd name="connsiteX0" fmla="*/ 0 w 4530724"/>
              <a:gd name="connsiteY0" fmla="*/ 0 h 3188990"/>
              <a:gd name="connsiteX1" fmla="*/ 1684692 w 4530724"/>
              <a:gd name="connsiteY1" fmla="*/ 1199 h 3188990"/>
              <a:gd name="connsiteX2" fmla="*/ 1685887 w 4530724"/>
              <a:gd name="connsiteY2" fmla="*/ 1526282 h 3188990"/>
              <a:gd name="connsiteX3" fmla="*/ 4530724 w 4530724"/>
              <a:gd name="connsiteY3" fmla="*/ 1519091 h 3188990"/>
              <a:gd name="connsiteX4" fmla="*/ 4530724 w 4530724"/>
              <a:gd name="connsiteY4" fmla="*/ 3188990 h 3188990"/>
              <a:gd name="connsiteX5" fmla="*/ 0 w 4530724"/>
              <a:gd name="connsiteY5" fmla="*/ 3188990 h 3188990"/>
              <a:gd name="connsiteX6" fmla="*/ 0 w 4530724"/>
              <a:gd name="connsiteY6" fmla="*/ 0 h 3188990"/>
              <a:gd name="connsiteX0" fmla="*/ 0 w 4530724"/>
              <a:gd name="connsiteY0" fmla="*/ 1198 h 3190188"/>
              <a:gd name="connsiteX1" fmla="*/ 1684692 w 4530724"/>
              <a:gd name="connsiteY1" fmla="*/ 0 h 3190188"/>
              <a:gd name="connsiteX2" fmla="*/ 1685887 w 4530724"/>
              <a:gd name="connsiteY2" fmla="*/ 1527480 h 3190188"/>
              <a:gd name="connsiteX3" fmla="*/ 4530724 w 4530724"/>
              <a:gd name="connsiteY3" fmla="*/ 1520289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4692 w 4530724"/>
              <a:gd name="connsiteY1" fmla="*/ 0 h 3190188"/>
              <a:gd name="connsiteX2" fmla="*/ 1685887 w 4530724"/>
              <a:gd name="connsiteY2" fmla="*/ 1527480 h 3190188"/>
              <a:gd name="connsiteX3" fmla="*/ 4529530 w 4530724"/>
              <a:gd name="connsiteY3" fmla="*/ 1527480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4692 w 4530724"/>
              <a:gd name="connsiteY1" fmla="*/ 0 h 3190188"/>
              <a:gd name="connsiteX2" fmla="*/ 1685887 w 4530724"/>
              <a:gd name="connsiteY2" fmla="*/ 1527480 h 3190188"/>
              <a:gd name="connsiteX3" fmla="*/ 4529530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4692 w 4530724"/>
              <a:gd name="connsiteY1" fmla="*/ 0 h 3190188"/>
              <a:gd name="connsiteX2" fmla="*/ 1685887 w 4530724"/>
              <a:gd name="connsiteY2" fmla="*/ 1527480 h 3190188"/>
              <a:gd name="connsiteX3" fmla="*/ 4529530 w 4530724"/>
              <a:gd name="connsiteY3" fmla="*/ 1531075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4692 w 4530724"/>
              <a:gd name="connsiteY1" fmla="*/ 0 h 3190188"/>
              <a:gd name="connsiteX2" fmla="*/ 1685887 w 4530724"/>
              <a:gd name="connsiteY2" fmla="*/ 1527480 h 3190188"/>
              <a:gd name="connsiteX3" fmla="*/ 4502070 w 4530724"/>
              <a:gd name="connsiteY3" fmla="*/ 1563434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4692 w 4530724"/>
              <a:gd name="connsiteY1" fmla="*/ 0 h 3190188"/>
              <a:gd name="connsiteX2" fmla="*/ 1685887 w 4530724"/>
              <a:gd name="connsiteY2" fmla="*/ 1527480 h 3190188"/>
              <a:gd name="connsiteX3" fmla="*/ 4528335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5887 w 4530724"/>
              <a:gd name="connsiteY1" fmla="*/ 0 h 3190188"/>
              <a:gd name="connsiteX2" fmla="*/ 1685887 w 4530724"/>
              <a:gd name="connsiteY2" fmla="*/ 1527480 h 3190188"/>
              <a:gd name="connsiteX3" fmla="*/ 4528335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5887 w 4530724"/>
              <a:gd name="connsiteY1" fmla="*/ 0 h 3190188"/>
              <a:gd name="connsiteX2" fmla="*/ 1677530 w 4530724"/>
              <a:gd name="connsiteY2" fmla="*/ 1527480 h 3190188"/>
              <a:gd name="connsiteX3" fmla="*/ 4528335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5887 w 4530724"/>
              <a:gd name="connsiteY1" fmla="*/ 0 h 3190188"/>
              <a:gd name="connsiteX2" fmla="*/ 1689468 w 4530724"/>
              <a:gd name="connsiteY2" fmla="*/ 1526282 h 3190188"/>
              <a:gd name="connsiteX3" fmla="*/ 4528335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71561 w 4530724"/>
              <a:gd name="connsiteY1" fmla="*/ 0 h 3190188"/>
              <a:gd name="connsiteX2" fmla="*/ 1689468 w 4530724"/>
              <a:gd name="connsiteY2" fmla="*/ 1526282 h 3190188"/>
              <a:gd name="connsiteX3" fmla="*/ 4528335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2397 h 3191387"/>
              <a:gd name="connsiteX1" fmla="*/ 1689468 w 4530724"/>
              <a:gd name="connsiteY1" fmla="*/ 0 h 3191387"/>
              <a:gd name="connsiteX2" fmla="*/ 1689468 w 4530724"/>
              <a:gd name="connsiteY2" fmla="*/ 1527481 h 3191387"/>
              <a:gd name="connsiteX3" fmla="*/ 4528335 w 4530724"/>
              <a:gd name="connsiteY3" fmla="*/ 1529877 h 3191387"/>
              <a:gd name="connsiteX4" fmla="*/ 4530724 w 4530724"/>
              <a:gd name="connsiteY4" fmla="*/ 3191387 h 3191387"/>
              <a:gd name="connsiteX5" fmla="*/ 0 w 4530724"/>
              <a:gd name="connsiteY5" fmla="*/ 3191387 h 3191387"/>
              <a:gd name="connsiteX6" fmla="*/ 0 w 4530724"/>
              <a:gd name="connsiteY6" fmla="*/ 2397 h 319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0724" h="3191387">
                <a:moveTo>
                  <a:pt x="0" y="2397"/>
                </a:moveTo>
                <a:lnTo>
                  <a:pt x="1689468" y="0"/>
                </a:lnTo>
                <a:cubicBezTo>
                  <a:pt x="1689866" y="508361"/>
                  <a:pt x="1689070" y="1019120"/>
                  <a:pt x="1689468" y="1527481"/>
                </a:cubicBezTo>
                <a:lnTo>
                  <a:pt x="4528335" y="1529877"/>
                </a:lnTo>
                <a:cubicBezTo>
                  <a:pt x="4529131" y="2083714"/>
                  <a:pt x="4529928" y="2637550"/>
                  <a:pt x="4530724" y="3191387"/>
                </a:cubicBezTo>
                <a:lnTo>
                  <a:pt x="0" y="3191387"/>
                </a:lnTo>
                <a:lnTo>
                  <a:pt x="0" y="2397"/>
                </a:lnTo>
                <a:close/>
              </a:path>
            </a:pathLst>
          </a:custGeom>
          <a:solidFill>
            <a:schemeClr val="bg1">
              <a:lumMod val="85000"/>
            </a:schemeClr>
          </a:solidFill>
          <a:ln w="19050">
            <a:noFill/>
            <a:miter lim="800000"/>
          </a:ln>
        </p:spPr>
        <p:txBody>
          <a:bodyPr wrap="square">
            <a:noAutofit/>
          </a:bodyPr>
          <a:lstStyle>
            <a:lvl1pPr>
              <a:defRPr sz="1200"/>
            </a:lvl1pPr>
          </a:lstStyle>
          <a:p>
            <a:r>
              <a:rPr lang="en-GB" dirty="0"/>
              <a:t>Add picture</a:t>
            </a:r>
            <a:endParaRPr lang="ar-SA" dirty="0"/>
          </a:p>
        </p:txBody>
      </p:sp>
      <p:sp>
        <p:nvSpPr>
          <p:cNvPr id="7" name="Rectangle 6">
            <a:extLst>
              <a:ext uri="{FF2B5EF4-FFF2-40B4-BE49-F238E27FC236}">
                <a16:creationId xmlns:a16="http://schemas.microsoft.com/office/drawing/2014/main" id="{287FD12B-4DF0-18D6-1F3C-10055179B50D}"/>
              </a:ext>
            </a:extLst>
          </p:cNvPr>
          <p:cNvSpPr/>
          <p:nvPr userDrawn="1"/>
        </p:nvSpPr>
        <p:spPr>
          <a:xfrm>
            <a:off x="1985963" y="1991916"/>
            <a:ext cx="7653337" cy="2906040"/>
          </a:xfrm>
          <a:prstGeom prst="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8" name="Rectangle 7">
            <a:extLst>
              <a:ext uri="{FF2B5EF4-FFF2-40B4-BE49-F238E27FC236}">
                <a16:creationId xmlns:a16="http://schemas.microsoft.com/office/drawing/2014/main" id="{206A9A88-330A-1D1B-7639-29F93FEA9B15}"/>
              </a:ext>
            </a:extLst>
          </p:cNvPr>
          <p:cNvSpPr/>
          <p:nvPr userDrawn="1"/>
        </p:nvSpPr>
        <p:spPr>
          <a:xfrm>
            <a:off x="4819650" y="4899425"/>
            <a:ext cx="852487"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4082AEB-5006-8BDB-B209-D0CE6D0D9E54}"/>
              </a:ext>
            </a:extLst>
          </p:cNvPr>
          <p:cNvSpPr>
            <a:spLocks noGrp="1"/>
          </p:cNvSpPr>
          <p:nvPr>
            <p:ph type="ctrTitle"/>
          </p:nvPr>
        </p:nvSpPr>
        <p:spPr>
          <a:xfrm>
            <a:off x="2268539" y="1990447"/>
            <a:ext cx="5953124" cy="1706400"/>
          </a:xfrm>
        </p:spPr>
        <p:txBody>
          <a:bodyPr anchor="ctr" anchorCtr="0"/>
          <a:lstStyle>
            <a:lvl1pPr algn="l">
              <a:defRPr sz="48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7CF3C4D3-D951-05DD-58CA-A9363283ABF1}"/>
              </a:ext>
            </a:extLst>
          </p:cNvPr>
          <p:cNvSpPr>
            <a:spLocks noGrp="1"/>
          </p:cNvSpPr>
          <p:nvPr>
            <p:ph type="subTitle" idx="1"/>
          </p:nvPr>
        </p:nvSpPr>
        <p:spPr>
          <a:xfrm>
            <a:off x="2268539" y="3696847"/>
            <a:ext cx="5670550" cy="1197634"/>
          </a:xfrm>
        </p:spPr>
        <p:txBody>
          <a:bodyPr anchor="ctr" anchorCtr="0"/>
          <a:lstStyle>
            <a:lvl1pPr marL="0" indent="0" algn="l">
              <a:spcAft>
                <a:spcPts val="0"/>
              </a:spcAft>
              <a:buNone/>
              <a:defRPr sz="1600">
                <a:solidFill>
                  <a:schemeClr val="bg1"/>
                </a:solidFill>
                <a:latin typeface="Roboto Mono" pitchFamily="2" charset="0"/>
                <a:ea typeface="Roboto Mono"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50" name="Rectangle 49">
            <a:extLst>
              <a:ext uri="{FF2B5EF4-FFF2-40B4-BE49-F238E27FC236}">
                <a16:creationId xmlns:a16="http://schemas.microsoft.com/office/drawing/2014/main" id="{B3BF3560-3CD1-0B64-03EA-D256199991D0}"/>
              </a:ext>
            </a:extLst>
          </p:cNvPr>
          <p:cNvSpPr/>
          <p:nvPr userDrawn="1"/>
        </p:nvSpPr>
        <p:spPr>
          <a:xfrm>
            <a:off x="5672137" y="4899425"/>
            <a:ext cx="847725"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1" name="Rectangle 50">
            <a:extLst>
              <a:ext uri="{FF2B5EF4-FFF2-40B4-BE49-F238E27FC236}">
                <a16:creationId xmlns:a16="http://schemas.microsoft.com/office/drawing/2014/main" id="{3170E404-5E3C-3FBF-484E-C38B7B8B1201}"/>
              </a:ext>
            </a:extLst>
          </p:cNvPr>
          <p:cNvSpPr/>
          <p:nvPr userDrawn="1"/>
        </p:nvSpPr>
        <p:spPr>
          <a:xfrm>
            <a:off x="6523038" y="4899425"/>
            <a:ext cx="850900"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2" name="Rectangle 51">
            <a:extLst>
              <a:ext uri="{FF2B5EF4-FFF2-40B4-BE49-F238E27FC236}">
                <a16:creationId xmlns:a16="http://schemas.microsoft.com/office/drawing/2014/main" id="{1A999DE3-E86C-A102-47F6-4FACE3E8D029}"/>
              </a:ext>
            </a:extLst>
          </p:cNvPr>
          <p:cNvSpPr/>
          <p:nvPr userDrawn="1"/>
        </p:nvSpPr>
        <p:spPr>
          <a:xfrm>
            <a:off x="7373938" y="4899425"/>
            <a:ext cx="850900"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6" name="Rectangle 55">
            <a:extLst>
              <a:ext uri="{FF2B5EF4-FFF2-40B4-BE49-F238E27FC236}">
                <a16:creationId xmlns:a16="http://schemas.microsoft.com/office/drawing/2014/main" id="{C9233BE1-3AEE-3BAE-81BA-7A0BC2CE4544}"/>
              </a:ext>
            </a:extLst>
          </p:cNvPr>
          <p:cNvSpPr/>
          <p:nvPr userDrawn="1"/>
        </p:nvSpPr>
        <p:spPr>
          <a:xfrm>
            <a:off x="11056937" y="4894481"/>
            <a:ext cx="847725"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7" name="Rectangle 66">
            <a:extLst>
              <a:ext uri="{FF2B5EF4-FFF2-40B4-BE49-F238E27FC236}">
                <a16:creationId xmlns:a16="http://schemas.microsoft.com/office/drawing/2014/main" id="{11F208DE-5B9E-F53C-1FF3-5BB6E64F20AD}"/>
              </a:ext>
            </a:extLst>
          </p:cNvPr>
          <p:cNvSpPr/>
          <p:nvPr userDrawn="1"/>
        </p:nvSpPr>
        <p:spPr>
          <a:xfrm>
            <a:off x="11056937" y="4365625"/>
            <a:ext cx="847726"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2" name="Picture Placeholder 65">
            <a:extLst>
              <a:ext uri="{FF2B5EF4-FFF2-40B4-BE49-F238E27FC236}">
                <a16:creationId xmlns:a16="http://schemas.microsoft.com/office/drawing/2014/main" id="{20DA749F-EC0C-795A-219D-5489435012C1}"/>
              </a:ext>
            </a:extLst>
          </p:cNvPr>
          <p:cNvSpPr>
            <a:spLocks noGrp="1"/>
          </p:cNvSpPr>
          <p:nvPr>
            <p:ph type="pic" sz="quarter" idx="15" hasCustomPrompt="1"/>
          </p:nvPr>
        </p:nvSpPr>
        <p:spPr>
          <a:xfrm>
            <a:off x="8221663" y="3923072"/>
            <a:ext cx="2835275" cy="2650765"/>
          </a:xfrm>
          <a:solidFill>
            <a:schemeClr val="bg1">
              <a:lumMod val="85000"/>
            </a:schemeClr>
          </a:solidFill>
          <a:ln w="19050">
            <a:solidFill>
              <a:schemeClr val="bg1"/>
            </a:solidFill>
            <a:miter lim="800000"/>
          </a:ln>
        </p:spPr>
        <p:txBody>
          <a:bodyPr/>
          <a:lstStyle>
            <a:lvl1pPr>
              <a:defRPr sz="1200"/>
            </a:lvl1pPr>
          </a:lstStyle>
          <a:p>
            <a:r>
              <a:rPr lang="en-GB" dirty="0"/>
              <a:t>Add picture</a:t>
            </a:r>
            <a:endParaRPr lang="ar-SA" dirty="0"/>
          </a:p>
        </p:txBody>
      </p:sp>
      <p:grpSp>
        <p:nvGrpSpPr>
          <p:cNvPr id="19" name="Group 18">
            <a:extLst>
              <a:ext uri="{FF2B5EF4-FFF2-40B4-BE49-F238E27FC236}">
                <a16:creationId xmlns:a16="http://schemas.microsoft.com/office/drawing/2014/main" id="{43A31D33-9384-4E2D-EAD5-21D86D1EEE05}"/>
              </a:ext>
            </a:extLst>
          </p:cNvPr>
          <p:cNvGrpSpPr>
            <a:grpSpLocks noChangeAspect="1"/>
          </p:cNvGrpSpPr>
          <p:nvPr userDrawn="1"/>
        </p:nvGrpSpPr>
        <p:grpSpPr>
          <a:xfrm>
            <a:off x="285750" y="282721"/>
            <a:ext cx="1701799" cy="1707726"/>
            <a:chOff x="2857500" y="180976"/>
            <a:chExt cx="5924550" cy="5945187"/>
          </a:xfrm>
        </p:grpSpPr>
        <p:sp>
          <p:nvSpPr>
            <p:cNvPr id="20" name="Rectangle 5">
              <a:extLst>
                <a:ext uri="{FF2B5EF4-FFF2-40B4-BE49-F238E27FC236}">
                  <a16:creationId xmlns:a16="http://schemas.microsoft.com/office/drawing/2014/main" id="{8C68E4B3-516A-992A-5574-25DE5B73FEA0}"/>
                </a:ext>
              </a:extLst>
            </p:cNvPr>
            <p:cNvSpPr>
              <a:spLocks noChangeArrowheads="1"/>
            </p:cNvSpPr>
            <p:nvPr userDrawn="1"/>
          </p:nvSpPr>
          <p:spPr bwMode="auto">
            <a:xfrm>
              <a:off x="2857500" y="192088"/>
              <a:ext cx="5924550" cy="5934075"/>
            </a:xfrm>
            <a:prstGeom prst="rect">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21" name="Freeform 7">
              <a:extLst>
                <a:ext uri="{FF2B5EF4-FFF2-40B4-BE49-F238E27FC236}">
                  <a16:creationId xmlns:a16="http://schemas.microsoft.com/office/drawing/2014/main" id="{B80D9D1A-DDA0-54A5-DC51-5DC40D15C399}"/>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2" name="Freeform 8">
              <a:extLst>
                <a:ext uri="{FF2B5EF4-FFF2-40B4-BE49-F238E27FC236}">
                  <a16:creationId xmlns:a16="http://schemas.microsoft.com/office/drawing/2014/main" id="{CB7FF693-B4FD-3F4A-48EA-4CAA3BD83055}"/>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3" name="Freeform 9">
              <a:extLst>
                <a:ext uri="{FF2B5EF4-FFF2-40B4-BE49-F238E27FC236}">
                  <a16:creationId xmlns:a16="http://schemas.microsoft.com/office/drawing/2014/main" id="{90358FF5-C53F-3D22-81E5-D2F628F34850}"/>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4" name="Freeform 10">
              <a:extLst>
                <a:ext uri="{FF2B5EF4-FFF2-40B4-BE49-F238E27FC236}">
                  <a16:creationId xmlns:a16="http://schemas.microsoft.com/office/drawing/2014/main" id="{5E24B0C0-4FF5-A420-3CBA-5FD588A547EF}"/>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5" name="Freeform 11">
              <a:extLst>
                <a:ext uri="{FF2B5EF4-FFF2-40B4-BE49-F238E27FC236}">
                  <a16:creationId xmlns:a16="http://schemas.microsoft.com/office/drawing/2014/main" id="{FCCB8514-9596-A5D7-D1C7-5463C954B77C}"/>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6" name="Freeform 12">
              <a:extLst>
                <a:ext uri="{FF2B5EF4-FFF2-40B4-BE49-F238E27FC236}">
                  <a16:creationId xmlns:a16="http://schemas.microsoft.com/office/drawing/2014/main" id="{ED0BE09F-03CB-E771-ABFC-97C88CEC7855}"/>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7" name="Rectangle 13">
              <a:extLst>
                <a:ext uri="{FF2B5EF4-FFF2-40B4-BE49-F238E27FC236}">
                  <a16:creationId xmlns:a16="http://schemas.microsoft.com/office/drawing/2014/main" id="{F78E8B5B-12E5-FB51-E905-AFD4C1947710}"/>
                </a:ext>
              </a:extLst>
            </p:cNvPr>
            <p:cNvSpPr>
              <a:spLocks noChangeArrowheads="1"/>
            </p:cNvSpPr>
            <p:nvPr userDrawn="1"/>
          </p:nvSpPr>
          <p:spPr bwMode="auto">
            <a:xfrm>
              <a:off x="5334000" y="27876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8" name="Freeform 14">
              <a:extLst>
                <a:ext uri="{FF2B5EF4-FFF2-40B4-BE49-F238E27FC236}">
                  <a16:creationId xmlns:a16="http://schemas.microsoft.com/office/drawing/2014/main" id="{70E6A720-B9E8-B87E-FCC4-E9F1AA31DE77}"/>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9" name="Freeform 15">
              <a:extLst>
                <a:ext uri="{FF2B5EF4-FFF2-40B4-BE49-F238E27FC236}">
                  <a16:creationId xmlns:a16="http://schemas.microsoft.com/office/drawing/2014/main" id="{D8446A1C-0118-83C0-8287-BA86C27351AD}"/>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0" name="Freeform 16">
              <a:extLst>
                <a:ext uri="{FF2B5EF4-FFF2-40B4-BE49-F238E27FC236}">
                  <a16:creationId xmlns:a16="http://schemas.microsoft.com/office/drawing/2014/main" id="{A26D4466-47A6-2CDB-FFDD-BA5B19768F5C}"/>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1" name="Freeform 17">
              <a:extLst>
                <a:ext uri="{FF2B5EF4-FFF2-40B4-BE49-F238E27FC236}">
                  <a16:creationId xmlns:a16="http://schemas.microsoft.com/office/drawing/2014/main" id="{36ABF723-1941-4DA8-B4E2-CA85B6C6954B}"/>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2" name="Freeform 18">
              <a:extLst>
                <a:ext uri="{FF2B5EF4-FFF2-40B4-BE49-F238E27FC236}">
                  <a16:creationId xmlns:a16="http://schemas.microsoft.com/office/drawing/2014/main" id="{682E5F58-4D38-D2FA-16C8-489F0C835477}"/>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3" name="Freeform 19">
              <a:extLst>
                <a:ext uri="{FF2B5EF4-FFF2-40B4-BE49-F238E27FC236}">
                  <a16:creationId xmlns:a16="http://schemas.microsoft.com/office/drawing/2014/main" id="{BEE21306-8702-E8BF-B528-4FDBA071D5B1}"/>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4" name="Freeform 20">
              <a:extLst>
                <a:ext uri="{FF2B5EF4-FFF2-40B4-BE49-F238E27FC236}">
                  <a16:creationId xmlns:a16="http://schemas.microsoft.com/office/drawing/2014/main" id="{5253B799-BDDD-1A10-2B2C-69F926ED1A9B}"/>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5" name="Freeform 21">
              <a:extLst>
                <a:ext uri="{FF2B5EF4-FFF2-40B4-BE49-F238E27FC236}">
                  <a16:creationId xmlns:a16="http://schemas.microsoft.com/office/drawing/2014/main" id="{8DD022BB-3818-9B0A-D153-B7798F89579F}"/>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6" name="Rectangle 22">
              <a:extLst>
                <a:ext uri="{FF2B5EF4-FFF2-40B4-BE49-F238E27FC236}">
                  <a16:creationId xmlns:a16="http://schemas.microsoft.com/office/drawing/2014/main" id="{9AD3304C-B51C-72DA-6091-F4B055BEADFB}"/>
                </a:ext>
              </a:extLst>
            </p:cNvPr>
            <p:cNvSpPr>
              <a:spLocks noChangeArrowheads="1"/>
            </p:cNvSpPr>
            <p:nvPr userDrawn="1"/>
          </p:nvSpPr>
          <p:spPr bwMode="auto">
            <a:xfrm>
              <a:off x="6072188" y="47307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7" name="Freeform 23">
              <a:extLst>
                <a:ext uri="{FF2B5EF4-FFF2-40B4-BE49-F238E27FC236}">
                  <a16:creationId xmlns:a16="http://schemas.microsoft.com/office/drawing/2014/main" id="{D3735AC4-F848-254A-2F6C-8FCBE3A07800}"/>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8" name="Freeform 24">
              <a:extLst>
                <a:ext uri="{FF2B5EF4-FFF2-40B4-BE49-F238E27FC236}">
                  <a16:creationId xmlns:a16="http://schemas.microsoft.com/office/drawing/2014/main" id="{F94D41D6-1AAB-DEAD-B1D9-076E286A789D}"/>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9" name="Freeform 25">
              <a:extLst>
                <a:ext uri="{FF2B5EF4-FFF2-40B4-BE49-F238E27FC236}">
                  <a16:creationId xmlns:a16="http://schemas.microsoft.com/office/drawing/2014/main" id="{BC49CE07-B749-10E9-6900-8B5FBC207F74}"/>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0" name="Line 26">
              <a:extLst>
                <a:ext uri="{FF2B5EF4-FFF2-40B4-BE49-F238E27FC236}">
                  <a16:creationId xmlns:a16="http://schemas.microsoft.com/office/drawing/2014/main" id="{828E43C1-D45E-EF2A-4BF7-A07A45202E50}"/>
                </a:ext>
              </a:extLst>
            </p:cNvPr>
            <p:cNvSpPr>
              <a:spLocks noChangeShapeType="1"/>
            </p:cNvSpPr>
            <p:nvPr userDrawn="1"/>
          </p:nvSpPr>
          <p:spPr bwMode="auto">
            <a:xfrm>
              <a:off x="2862263" y="2233613"/>
              <a:ext cx="591978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41" name="Line 27">
              <a:extLst>
                <a:ext uri="{FF2B5EF4-FFF2-40B4-BE49-F238E27FC236}">
                  <a16:creationId xmlns:a16="http://schemas.microsoft.com/office/drawing/2014/main" id="{F5A1262E-16B3-1C50-4EA8-857311BBB036}"/>
                </a:ext>
              </a:extLst>
            </p:cNvPr>
            <p:cNvSpPr>
              <a:spLocks noChangeShapeType="1"/>
            </p:cNvSpPr>
            <p:nvPr userDrawn="1"/>
          </p:nvSpPr>
          <p:spPr bwMode="auto">
            <a:xfrm>
              <a:off x="5784850" y="180976"/>
              <a:ext cx="0" cy="2052638"/>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42" name="Line 29">
              <a:extLst>
                <a:ext uri="{FF2B5EF4-FFF2-40B4-BE49-F238E27FC236}">
                  <a16:creationId xmlns:a16="http://schemas.microsoft.com/office/drawing/2014/main" id="{FDF637F9-E845-EF40-7FD8-170680996741}"/>
                </a:ext>
              </a:extLst>
            </p:cNvPr>
            <p:cNvSpPr>
              <a:spLocks noChangeShapeType="1"/>
            </p:cNvSpPr>
            <p:nvPr userDrawn="1"/>
          </p:nvSpPr>
          <p:spPr bwMode="auto">
            <a:xfrm>
              <a:off x="2857500" y="4176713"/>
              <a:ext cx="592455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Tree>
    <p:extLst>
      <p:ext uri="{BB962C8B-B14F-4D97-AF65-F5344CB8AC3E}">
        <p14:creationId xmlns:p14="http://schemas.microsoft.com/office/powerpoint/2010/main" val="276429862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Half">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72CBD82-E7B8-DE75-36CC-C3BEA07B4EED}"/>
              </a:ext>
            </a:extLst>
          </p:cNvPr>
          <p:cNvSpPr>
            <a:spLocks noGrp="1"/>
          </p:cNvSpPr>
          <p:nvPr>
            <p:ph type="pic" sz="quarter" idx="13" hasCustomPrompt="1"/>
          </p:nvPr>
        </p:nvSpPr>
        <p:spPr>
          <a:xfrm>
            <a:off x="295278" y="293694"/>
            <a:ext cx="7350916" cy="6266650"/>
          </a:xfrm>
          <a:solidFill>
            <a:schemeClr val="bg1">
              <a:lumMod val="85000"/>
            </a:schemeClr>
          </a:solidFill>
          <a:ln w="19050">
            <a:noFill/>
            <a:miter lim="800000"/>
          </a:ln>
        </p:spPr>
        <p:txBody>
          <a:bodyPr/>
          <a:lstStyle>
            <a:lvl1pPr>
              <a:defRPr sz="1200"/>
            </a:lvl1pPr>
          </a:lstStyle>
          <a:p>
            <a:r>
              <a:rPr lang="en-GB" dirty="0"/>
              <a:t>Add picture</a:t>
            </a:r>
            <a:endParaRPr lang="ar-SA" dirty="0"/>
          </a:p>
        </p:txBody>
      </p:sp>
      <p:sp>
        <p:nvSpPr>
          <p:cNvPr id="7" name="Rectangle 6">
            <a:extLst>
              <a:ext uri="{FF2B5EF4-FFF2-40B4-BE49-F238E27FC236}">
                <a16:creationId xmlns:a16="http://schemas.microsoft.com/office/drawing/2014/main" id="{287FD12B-4DF0-18D6-1F3C-10055179B50D}"/>
              </a:ext>
            </a:extLst>
          </p:cNvPr>
          <p:cNvSpPr/>
          <p:nvPr userDrawn="1"/>
        </p:nvSpPr>
        <p:spPr>
          <a:xfrm>
            <a:off x="7654925" y="1989534"/>
            <a:ext cx="4252913" cy="30495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8" name="Rectangle 7">
            <a:extLst>
              <a:ext uri="{FF2B5EF4-FFF2-40B4-BE49-F238E27FC236}">
                <a16:creationId xmlns:a16="http://schemas.microsoft.com/office/drawing/2014/main" id="{206A9A88-330A-1D1B-7639-29F93FEA9B15}"/>
              </a:ext>
            </a:extLst>
          </p:cNvPr>
          <p:cNvSpPr/>
          <p:nvPr userDrawn="1"/>
        </p:nvSpPr>
        <p:spPr>
          <a:xfrm>
            <a:off x="7654925" y="5039138"/>
            <a:ext cx="4252913" cy="15316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4082AEB-5006-8BDB-B209-D0CE6D0D9E54}"/>
              </a:ext>
            </a:extLst>
          </p:cNvPr>
          <p:cNvSpPr>
            <a:spLocks noGrp="1"/>
          </p:cNvSpPr>
          <p:nvPr>
            <p:ph type="ctrTitle"/>
          </p:nvPr>
        </p:nvSpPr>
        <p:spPr>
          <a:xfrm>
            <a:off x="7939088" y="1987127"/>
            <a:ext cx="3686175" cy="3052011"/>
          </a:xfrm>
        </p:spPr>
        <p:txBody>
          <a:bodyPr anchor="ctr" anchorCtr="0"/>
          <a:lstStyle>
            <a:lvl1pPr algn="l">
              <a:defRPr sz="4800"/>
            </a:lvl1pPr>
          </a:lstStyle>
          <a:p>
            <a:r>
              <a:rPr lang="en-GB"/>
              <a:t>Click to edit Master title style</a:t>
            </a:r>
            <a:endParaRPr lang="en-GB" dirty="0"/>
          </a:p>
        </p:txBody>
      </p:sp>
      <p:sp>
        <p:nvSpPr>
          <p:cNvPr id="3" name="Subtitle 2">
            <a:extLst>
              <a:ext uri="{FF2B5EF4-FFF2-40B4-BE49-F238E27FC236}">
                <a16:creationId xmlns:a16="http://schemas.microsoft.com/office/drawing/2014/main" id="{7CF3C4D3-D951-05DD-58CA-A9363283ABF1}"/>
              </a:ext>
            </a:extLst>
          </p:cNvPr>
          <p:cNvSpPr>
            <a:spLocks noGrp="1"/>
          </p:cNvSpPr>
          <p:nvPr>
            <p:ph type="subTitle" idx="1"/>
          </p:nvPr>
        </p:nvSpPr>
        <p:spPr>
          <a:xfrm>
            <a:off x="7939089" y="5039132"/>
            <a:ext cx="3686174" cy="1531603"/>
          </a:xfrm>
        </p:spPr>
        <p:txBody>
          <a:bodyPr anchor="ctr" anchorCtr="0"/>
          <a:lstStyle>
            <a:lvl1pPr marL="0" indent="0" algn="l">
              <a:spcAft>
                <a:spcPts val="0"/>
              </a:spcAft>
              <a:buNone/>
              <a:defRPr sz="1600">
                <a:latin typeface="Roboto Mono" pitchFamily="2" charset="0"/>
                <a:ea typeface="Roboto Mono"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grpSp>
        <p:nvGrpSpPr>
          <p:cNvPr id="4" name="Group 3">
            <a:extLst>
              <a:ext uri="{FF2B5EF4-FFF2-40B4-BE49-F238E27FC236}">
                <a16:creationId xmlns:a16="http://schemas.microsoft.com/office/drawing/2014/main" id="{C2042FD5-C414-8D27-8F32-C2466400DFE4}"/>
              </a:ext>
            </a:extLst>
          </p:cNvPr>
          <p:cNvGrpSpPr>
            <a:grpSpLocks noChangeAspect="1"/>
          </p:cNvGrpSpPr>
          <p:nvPr userDrawn="1"/>
        </p:nvGrpSpPr>
        <p:grpSpPr>
          <a:xfrm>
            <a:off x="10206038" y="281224"/>
            <a:ext cx="1701799" cy="1707726"/>
            <a:chOff x="2857500" y="180976"/>
            <a:chExt cx="5924550" cy="5945187"/>
          </a:xfrm>
        </p:grpSpPr>
        <p:sp>
          <p:nvSpPr>
            <p:cNvPr id="5" name="Rectangle 5">
              <a:extLst>
                <a:ext uri="{FF2B5EF4-FFF2-40B4-BE49-F238E27FC236}">
                  <a16:creationId xmlns:a16="http://schemas.microsoft.com/office/drawing/2014/main" id="{7B091569-9213-9846-BF4B-3A222E560072}"/>
                </a:ext>
              </a:extLst>
            </p:cNvPr>
            <p:cNvSpPr>
              <a:spLocks noChangeArrowheads="1"/>
            </p:cNvSpPr>
            <p:nvPr userDrawn="1"/>
          </p:nvSpPr>
          <p:spPr bwMode="auto">
            <a:xfrm>
              <a:off x="2857500" y="192088"/>
              <a:ext cx="5924550" cy="5934075"/>
            </a:xfrm>
            <a:prstGeom prst="rect">
              <a:avLst/>
            </a:prstGeom>
            <a:solidFill>
              <a:schemeClr val="bg1">
                <a:alpha val="50000"/>
              </a:schemeClr>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6" name="Freeform 7">
              <a:extLst>
                <a:ext uri="{FF2B5EF4-FFF2-40B4-BE49-F238E27FC236}">
                  <a16:creationId xmlns:a16="http://schemas.microsoft.com/office/drawing/2014/main" id="{CA7DE344-2488-851C-0778-136460B6C621}"/>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9" name="Freeform 8">
              <a:extLst>
                <a:ext uri="{FF2B5EF4-FFF2-40B4-BE49-F238E27FC236}">
                  <a16:creationId xmlns:a16="http://schemas.microsoft.com/office/drawing/2014/main" id="{8E0A3F02-D4DF-632D-0178-CC9BAE62B7CA}"/>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1" name="Freeform 9">
              <a:extLst>
                <a:ext uri="{FF2B5EF4-FFF2-40B4-BE49-F238E27FC236}">
                  <a16:creationId xmlns:a16="http://schemas.microsoft.com/office/drawing/2014/main" id="{EF6D2AA8-0131-7ECB-03DD-4A8556CA03BD}"/>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2" name="Freeform 10">
              <a:extLst>
                <a:ext uri="{FF2B5EF4-FFF2-40B4-BE49-F238E27FC236}">
                  <a16:creationId xmlns:a16="http://schemas.microsoft.com/office/drawing/2014/main" id="{9D3E2C0D-1AAC-0EE0-7FA3-A56B8DB37A9C}"/>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3" name="Freeform 11">
              <a:extLst>
                <a:ext uri="{FF2B5EF4-FFF2-40B4-BE49-F238E27FC236}">
                  <a16:creationId xmlns:a16="http://schemas.microsoft.com/office/drawing/2014/main" id="{9E7B55ED-45EE-85E5-2256-E0AAA54EC531}"/>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4" name="Freeform 12">
              <a:extLst>
                <a:ext uri="{FF2B5EF4-FFF2-40B4-BE49-F238E27FC236}">
                  <a16:creationId xmlns:a16="http://schemas.microsoft.com/office/drawing/2014/main" id="{A8F8BB06-EA52-6700-25D6-6BE99CA3517B}"/>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5" name="Rectangle 13">
              <a:extLst>
                <a:ext uri="{FF2B5EF4-FFF2-40B4-BE49-F238E27FC236}">
                  <a16:creationId xmlns:a16="http://schemas.microsoft.com/office/drawing/2014/main" id="{6618716F-B3BB-7C0B-AC52-468F62EBEBEB}"/>
                </a:ext>
              </a:extLst>
            </p:cNvPr>
            <p:cNvSpPr>
              <a:spLocks noChangeArrowheads="1"/>
            </p:cNvSpPr>
            <p:nvPr userDrawn="1"/>
          </p:nvSpPr>
          <p:spPr bwMode="auto">
            <a:xfrm>
              <a:off x="5334000" y="27876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6" name="Freeform 14">
              <a:extLst>
                <a:ext uri="{FF2B5EF4-FFF2-40B4-BE49-F238E27FC236}">
                  <a16:creationId xmlns:a16="http://schemas.microsoft.com/office/drawing/2014/main" id="{D582F564-170D-C826-5EC7-078DC9D2B05D}"/>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7" name="Freeform 15">
              <a:extLst>
                <a:ext uri="{FF2B5EF4-FFF2-40B4-BE49-F238E27FC236}">
                  <a16:creationId xmlns:a16="http://schemas.microsoft.com/office/drawing/2014/main" id="{9CCD3628-A781-131A-2EB0-7FE8699F53CD}"/>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8" name="Freeform 16">
              <a:extLst>
                <a:ext uri="{FF2B5EF4-FFF2-40B4-BE49-F238E27FC236}">
                  <a16:creationId xmlns:a16="http://schemas.microsoft.com/office/drawing/2014/main" id="{10D534C7-5A53-0908-A875-7D8928C54C1C}"/>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3" name="Freeform 17">
              <a:extLst>
                <a:ext uri="{FF2B5EF4-FFF2-40B4-BE49-F238E27FC236}">
                  <a16:creationId xmlns:a16="http://schemas.microsoft.com/office/drawing/2014/main" id="{8D490915-C754-8DE8-7CBC-C50F044A8650}"/>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4" name="Freeform 18">
              <a:extLst>
                <a:ext uri="{FF2B5EF4-FFF2-40B4-BE49-F238E27FC236}">
                  <a16:creationId xmlns:a16="http://schemas.microsoft.com/office/drawing/2014/main" id="{0813770D-5FE1-886F-5136-C342A87AD8F6}"/>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5" name="Freeform 19">
              <a:extLst>
                <a:ext uri="{FF2B5EF4-FFF2-40B4-BE49-F238E27FC236}">
                  <a16:creationId xmlns:a16="http://schemas.microsoft.com/office/drawing/2014/main" id="{E5F1E4BC-6875-C084-7F91-483D4EAC93CE}"/>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6" name="Freeform 20">
              <a:extLst>
                <a:ext uri="{FF2B5EF4-FFF2-40B4-BE49-F238E27FC236}">
                  <a16:creationId xmlns:a16="http://schemas.microsoft.com/office/drawing/2014/main" id="{B212DA99-2B15-F72E-5AC6-D4A1878AD3D4}"/>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7" name="Freeform 21">
              <a:extLst>
                <a:ext uri="{FF2B5EF4-FFF2-40B4-BE49-F238E27FC236}">
                  <a16:creationId xmlns:a16="http://schemas.microsoft.com/office/drawing/2014/main" id="{7CC4D8EF-DB38-16B2-CED9-DEC036B188E5}"/>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8" name="Rectangle 22">
              <a:extLst>
                <a:ext uri="{FF2B5EF4-FFF2-40B4-BE49-F238E27FC236}">
                  <a16:creationId xmlns:a16="http://schemas.microsoft.com/office/drawing/2014/main" id="{1FB709B0-4C3B-10EE-7D6A-D089F6C11FCE}"/>
                </a:ext>
              </a:extLst>
            </p:cNvPr>
            <p:cNvSpPr>
              <a:spLocks noChangeArrowheads="1"/>
            </p:cNvSpPr>
            <p:nvPr userDrawn="1"/>
          </p:nvSpPr>
          <p:spPr bwMode="auto">
            <a:xfrm>
              <a:off x="6072188" y="47307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9" name="Freeform 23">
              <a:extLst>
                <a:ext uri="{FF2B5EF4-FFF2-40B4-BE49-F238E27FC236}">
                  <a16:creationId xmlns:a16="http://schemas.microsoft.com/office/drawing/2014/main" id="{FE10D9A7-630D-1E79-5305-199CF29D3540}"/>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50" name="Freeform 24">
              <a:extLst>
                <a:ext uri="{FF2B5EF4-FFF2-40B4-BE49-F238E27FC236}">
                  <a16:creationId xmlns:a16="http://schemas.microsoft.com/office/drawing/2014/main" id="{6BD3A248-E334-77FD-BB9B-C856CE7BDCA9}"/>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51" name="Freeform 25">
              <a:extLst>
                <a:ext uri="{FF2B5EF4-FFF2-40B4-BE49-F238E27FC236}">
                  <a16:creationId xmlns:a16="http://schemas.microsoft.com/office/drawing/2014/main" id="{F2CC42E0-B179-8F3E-EA6E-B482B14D55EB}"/>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52" name="Line 26">
              <a:extLst>
                <a:ext uri="{FF2B5EF4-FFF2-40B4-BE49-F238E27FC236}">
                  <a16:creationId xmlns:a16="http://schemas.microsoft.com/office/drawing/2014/main" id="{653F573C-0E96-BFD1-EED8-054C28AEB10E}"/>
                </a:ext>
              </a:extLst>
            </p:cNvPr>
            <p:cNvSpPr>
              <a:spLocks noChangeShapeType="1"/>
            </p:cNvSpPr>
            <p:nvPr userDrawn="1"/>
          </p:nvSpPr>
          <p:spPr bwMode="auto">
            <a:xfrm>
              <a:off x="2862263" y="2233613"/>
              <a:ext cx="5919787"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53" name="Line 27">
              <a:extLst>
                <a:ext uri="{FF2B5EF4-FFF2-40B4-BE49-F238E27FC236}">
                  <a16:creationId xmlns:a16="http://schemas.microsoft.com/office/drawing/2014/main" id="{5079949B-D618-B9F4-D279-7922C0148304}"/>
                </a:ext>
              </a:extLst>
            </p:cNvPr>
            <p:cNvSpPr>
              <a:spLocks noChangeShapeType="1"/>
            </p:cNvSpPr>
            <p:nvPr userDrawn="1"/>
          </p:nvSpPr>
          <p:spPr bwMode="auto">
            <a:xfrm>
              <a:off x="5784850" y="180976"/>
              <a:ext cx="0" cy="2052638"/>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54" name="Line 29">
              <a:extLst>
                <a:ext uri="{FF2B5EF4-FFF2-40B4-BE49-F238E27FC236}">
                  <a16:creationId xmlns:a16="http://schemas.microsoft.com/office/drawing/2014/main" id="{3B61E0CA-1748-815D-0E8D-C8BAF9A499EA}"/>
                </a:ext>
              </a:extLst>
            </p:cNvPr>
            <p:cNvSpPr>
              <a:spLocks noChangeShapeType="1"/>
            </p:cNvSpPr>
            <p:nvPr userDrawn="1"/>
          </p:nvSpPr>
          <p:spPr bwMode="auto">
            <a:xfrm>
              <a:off x="2857500" y="4176713"/>
              <a:ext cx="5924550"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
        <p:nvSpPr>
          <p:cNvPr id="19" name="Rectangle 18">
            <a:extLst>
              <a:ext uri="{FF2B5EF4-FFF2-40B4-BE49-F238E27FC236}">
                <a16:creationId xmlns:a16="http://schemas.microsoft.com/office/drawing/2014/main" id="{1E9D07EA-0A96-7823-29EF-F80CFEA6446B}"/>
              </a:ext>
            </a:extLst>
          </p:cNvPr>
          <p:cNvSpPr/>
          <p:nvPr userDrawn="1"/>
        </p:nvSpPr>
        <p:spPr>
          <a:xfrm>
            <a:off x="284163" y="284164"/>
            <a:ext cx="7370745" cy="62865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spTree>
    <p:extLst>
      <p:ext uri="{BB962C8B-B14F-4D97-AF65-F5344CB8AC3E}">
        <p14:creationId xmlns:p14="http://schemas.microsoft.com/office/powerpoint/2010/main" val="246653734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Half - COLOUR">
    <p:bg>
      <p:bgPr>
        <a:solidFill>
          <a:schemeClr val="accent3"/>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7FD12B-4DF0-18D6-1F3C-10055179B50D}"/>
              </a:ext>
            </a:extLst>
          </p:cNvPr>
          <p:cNvSpPr/>
          <p:nvPr userDrawn="1"/>
        </p:nvSpPr>
        <p:spPr>
          <a:xfrm>
            <a:off x="7654925" y="1989534"/>
            <a:ext cx="4252913" cy="304987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8" name="Rectangle 7">
            <a:extLst>
              <a:ext uri="{FF2B5EF4-FFF2-40B4-BE49-F238E27FC236}">
                <a16:creationId xmlns:a16="http://schemas.microsoft.com/office/drawing/2014/main" id="{206A9A88-330A-1D1B-7639-29F93FEA9B15}"/>
              </a:ext>
            </a:extLst>
          </p:cNvPr>
          <p:cNvSpPr/>
          <p:nvPr userDrawn="1"/>
        </p:nvSpPr>
        <p:spPr>
          <a:xfrm>
            <a:off x="7654925" y="5040002"/>
            <a:ext cx="4252913" cy="153074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4082AEB-5006-8BDB-B209-D0CE6D0D9E54}"/>
              </a:ext>
            </a:extLst>
          </p:cNvPr>
          <p:cNvSpPr>
            <a:spLocks noGrp="1"/>
          </p:cNvSpPr>
          <p:nvPr>
            <p:ph type="ctrTitle"/>
          </p:nvPr>
        </p:nvSpPr>
        <p:spPr>
          <a:xfrm>
            <a:off x="7939088" y="1987200"/>
            <a:ext cx="3686175" cy="3052801"/>
          </a:xfrm>
        </p:spPr>
        <p:txBody>
          <a:bodyPr anchor="ctr" anchorCtr="0"/>
          <a:lstStyle>
            <a:lvl1pPr algn="l">
              <a:defRPr sz="48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7CF3C4D3-D951-05DD-58CA-A9363283ABF1}"/>
              </a:ext>
            </a:extLst>
          </p:cNvPr>
          <p:cNvSpPr>
            <a:spLocks noGrp="1"/>
          </p:cNvSpPr>
          <p:nvPr>
            <p:ph type="subTitle" idx="1"/>
          </p:nvPr>
        </p:nvSpPr>
        <p:spPr>
          <a:xfrm>
            <a:off x="7939089" y="5039418"/>
            <a:ext cx="3686174" cy="1531321"/>
          </a:xfrm>
        </p:spPr>
        <p:txBody>
          <a:bodyPr anchor="ctr" anchorCtr="0"/>
          <a:lstStyle>
            <a:lvl1pPr marL="0" indent="0" algn="l">
              <a:spcAft>
                <a:spcPts val="0"/>
              </a:spcAft>
              <a:buNone/>
              <a:defRPr sz="1600">
                <a:solidFill>
                  <a:schemeClr val="bg1"/>
                </a:solidFill>
                <a:latin typeface="Roboto Mono" pitchFamily="2" charset="0"/>
                <a:ea typeface="Roboto Mono"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grpSp>
        <p:nvGrpSpPr>
          <p:cNvPr id="19" name="Group 18">
            <a:extLst>
              <a:ext uri="{FF2B5EF4-FFF2-40B4-BE49-F238E27FC236}">
                <a16:creationId xmlns:a16="http://schemas.microsoft.com/office/drawing/2014/main" id="{94A2BD06-93DB-D117-F431-52112EB5E8C2}"/>
              </a:ext>
            </a:extLst>
          </p:cNvPr>
          <p:cNvGrpSpPr>
            <a:grpSpLocks noChangeAspect="1"/>
          </p:cNvGrpSpPr>
          <p:nvPr userDrawn="1"/>
        </p:nvGrpSpPr>
        <p:grpSpPr>
          <a:xfrm>
            <a:off x="10206038" y="281224"/>
            <a:ext cx="1701799" cy="1707726"/>
            <a:chOff x="2857500" y="180976"/>
            <a:chExt cx="5924550" cy="5945187"/>
          </a:xfrm>
        </p:grpSpPr>
        <p:sp>
          <p:nvSpPr>
            <p:cNvPr id="20" name="Rectangle 5">
              <a:extLst>
                <a:ext uri="{FF2B5EF4-FFF2-40B4-BE49-F238E27FC236}">
                  <a16:creationId xmlns:a16="http://schemas.microsoft.com/office/drawing/2014/main" id="{6305D62C-06B4-6D7A-F1BC-888F44DF383A}"/>
                </a:ext>
              </a:extLst>
            </p:cNvPr>
            <p:cNvSpPr>
              <a:spLocks noChangeArrowheads="1"/>
            </p:cNvSpPr>
            <p:nvPr userDrawn="1"/>
          </p:nvSpPr>
          <p:spPr bwMode="auto">
            <a:xfrm>
              <a:off x="2857500" y="192088"/>
              <a:ext cx="5924550" cy="5934075"/>
            </a:xfrm>
            <a:prstGeom prst="rect">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21" name="Freeform 7">
              <a:extLst>
                <a:ext uri="{FF2B5EF4-FFF2-40B4-BE49-F238E27FC236}">
                  <a16:creationId xmlns:a16="http://schemas.microsoft.com/office/drawing/2014/main" id="{C3A9EC2C-FB35-B93A-B233-434116783C1C}"/>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2" name="Freeform 8">
              <a:extLst>
                <a:ext uri="{FF2B5EF4-FFF2-40B4-BE49-F238E27FC236}">
                  <a16:creationId xmlns:a16="http://schemas.microsoft.com/office/drawing/2014/main" id="{4A084881-4DA2-9959-FAB2-99D234588481}"/>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3" name="Freeform 9">
              <a:extLst>
                <a:ext uri="{FF2B5EF4-FFF2-40B4-BE49-F238E27FC236}">
                  <a16:creationId xmlns:a16="http://schemas.microsoft.com/office/drawing/2014/main" id="{BD1B5F48-8793-301B-1A6B-95C486264071}"/>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4" name="Freeform 10">
              <a:extLst>
                <a:ext uri="{FF2B5EF4-FFF2-40B4-BE49-F238E27FC236}">
                  <a16:creationId xmlns:a16="http://schemas.microsoft.com/office/drawing/2014/main" id="{5802D805-3226-62DC-E453-F3D13B7951B4}"/>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5" name="Freeform 11">
              <a:extLst>
                <a:ext uri="{FF2B5EF4-FFF2-40B4-BE49-F238E27FC236}">
                  <a16:creationId xmlns:a16="http://schemas.microsoft.com/office/drawing/2014/main" id="{23DAE9D5-9169-6531-F2CA-DFFF46D4D718}"/>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6" name="Freeform 12">
              <a:extLst>
                <a:ext uri="{FF2B5EF4-FFF2-40B4-BE49-F238E27FC236}">
                  <a16:creationId xmlns:a16="http://schemas.microsoft.com/office/drawing/2014/main" id="{353A2D73-7929-C871-E8F7-ABCC7F2083C6}"/>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7" name="Rectangle 13">
              <a:extLst>
                <a:ext uri="{FF2B5EF4-FFF2-40B4-BE49-F238E27FC236}">
                  <a16:creationId xmlns:a16="http://schemas.microsoft.com/office/drawing/2014/main" id="{5B13BA16-8AC8-5192-A079-C18FBB9121AE}"/>
                </a:ext>
              </a:extLst>
            </p:cNvPr>
            <p:cNvSpPr>
              <a:spLocks noChangeArrowheads="1"/>
            </p:cNvSpPr>
            <p:nvPr userDrawn="1"/>
          </p:nvSpPr>
          <p:spPr bwMode="auto">
            <a:xfrm>
              <a:off x="5334000" y="27876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8" name="Freeform 14">
              <a:extLst>
                <a:ext uri="{FF2B5EF4-FFF2-40B4-BE49-F238E27FC236}">
                  <a16:creationId xmlns:a16="http://schemas.microsoft.com/office/drawing/2014/main" id="{4E4B8F3E-F5C3-E760-1319-A9EF5D22677D}"/>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9" name="Freeform 15">
              <a:extLst>
                <a:ext uri="{FF2B5EF4-FFF2-40B4-BE49-F238E27FC236}">
                  <a16:creationId xmlns:a16="http://schemas.microsoft.com/office/drawing/2014/main" id="{4BC98BA8-3816-5BDA-59C5-2C3F5811D670}"/>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0" name="Freeform 16">
              <a:extLst>
                <a:ext uri="{FF2B5EF4-FFF2-40B4-BE49-F238E27FC236}">
                  <a16:creationId xmlns:a16="http://schemas.microsoft.com/office/drawing/2014/main" id="{5F51D7F2-A69B-1221-5E50-5372F89FDA2B}"/>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1" name="Freeform 17">
              <a:extLst>
                <a:ext uri="{FF2B5EF4-FFF2-40B4-BE49-F238E27FC236}">
                  <a16:creationId xmlns:a16="http://schemas.microsoft.com/office/drawing/2014/main" id="{B9815FA7-C5C8-BBD6-9CAE-59C9179969B0}"/>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2" name="Freeform 18">
              <a:extLst>
                <a:ext uri="{FF2B5EF4-FFF2-40B4-BE49-F238E27FC236}">
                  <a16:creationId xmlns:a16="http://schemas.microsoft.com/office/drawing/2014/main" id="{87FB24D3-444A-73B6-5A35-34A30E3BACDD}"/>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3" name="Freeform 19">
              <a:extLst>
                <a:ext uri="{FF2B5EF4-FFF2-40B4-BE49-F238E27FC236}">
                  <a16:creationId xmlns:a16="http://schemas.microsoft.com/office/drawing/2014/main" id="{009B83B7-968D-FEDD-AB64-31BEC9209FA6}"/>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4" name="Freeform 20">
              <a:extLst>
                <a:ext uri="{FF2B5EF4-FFF2-40B4-BE49-F238E27FC236}">
                  <a16:creationId xmlns:a16="http://schemas.microsoft.com/office/drawing/2014/main" id="{A78A2B9F-7E78-6746-B17A-78A345075E6B}"/>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5" name="Freeform 21">
              <a:extLst>
                <a:ext uri="{FF2B5EF4-FFF2-40B4-BE49-F238E27FC236}">
                  <a16:creationId xmlns:a16="http://schemas.microsoft.com/office/drawing/2014/main" id="{E68494F9-9A3B-842E-9420-557B7EF2D527}"/>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6" name="Rectangle 22">
              <a:extLst>
                <a:ext uri="{FF2B5EF4-FFF2-40B4-BE49-F238E27FC236}">
                  <a16:creationId xmlns:a16="http://schemas.microsoft.com/office/drawing/2014/main" id="{35B42223-1B7E-8810-62E0-AB7F6C83F3FE}"/>
                </a:ext>
              </a:extLst>
            </p:cNvPr>
            <p:cNvSpPr>
              <a:spLocks noChangeArrowheads="1"/>
            </p:cNvSpPr>
            <p:nvPr userDrawn="1"/>
          </p:nvSpPr>
          <p:spPr bwMode="auto">
            <a:xfrm>
              <a:off x="6072188" y="47307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7" name="Freeform 23">
              <a:extLst>
                <a:ext uri="{FF2B5EF4-FFF2-40B4-BE49-F238E27FC236}">
                  <a16:creationId xmlns:a16="http://schemas.microsoft.com/office/drawing/2014/main" id="{AA2E8F45-845A-ED6B-72CB-B5C4ADE1E8AF}"/>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8" name="Freeform 24">
              <a:extLst>
                <a:ext uri="{FF2B5EF4-FFF2-40B4-BE49-F238E27FC236}">
                  <a16:creationId xmlns:a16="http://schemas.microsoft.com/office/drawing/2014/main" id="{E25755D1-9E09-BDE3-AED9-52E6F5D16841}"/>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9" name="Freeform 25">
              <a:extLst>
                <a:ext uri="{FF2B5EF4-FFF2-40B4-BE49-F238E27FC236}">
                  <a16:creationId xmlns:a16="http://schemas.microsoft.com/office/drawing/2014/main" id="{95C21CC1-3739-F36E-FD0E-9A4301A592CF}"/>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0" name="Line 26">
              <a:extLst>
                <a:ext uri="{FF2B5EF4-FFF2-40B4-BE49-F238E27FC236}">
                  <a16:creationId xmlns:a16="http://schemas.microsoft.com/office/drawing/2014/main" id="{30BC496A-DB79-09CC-EBE2-5676A43662BA}"/>
                </a:ext>
              </a:extLst>
            </p:cNvPr>
            <p:cNvSpPr>
              <a:spLocks noChangeShapeType="1"/>
            </p:cNvSpPr>
            <p:nvPr userDrawn="1"/>
          </p:nvSpPr>
          <p:spPr bwMode="auto">
            <a:xfrm>
              <a:off x="2862263" y="2233613"/>
              <a:ext cx="591978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41" name="Line 27">
              <a:extLst>
                <a:ext uri="{FF2B5EF4-FFF2-40B4-BE49-F238E27FC236}">
                  <a16:creationId xmlns:a16="http://schemas.microsoft.com/office/drawing/2014/main" id="{3F0D2738-C874-2759-7C60-7C9D0284C453}"/>
                </a:ext>
              </a:extLst>
            </p:cNvPr>
            <p:cNvSpPr>
              <a:spLocks noChangeShapeType="1"/>
            </p:cNvSpPr>
            <p:nvPr userDrawn="1"/>
          </p:nvSpPr>
          <p:spPr bwMode="auto">
            <a:xfrm>
              <a:off x="5784850" y="180976"/>
              <a:ext cx="0" cy="2052638"/>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42" name="Line 29">
              <a:extLst>
                <a:ext uri="{FF2B5EF4-FFF2-40B4-BE49-F238E27FC236}">
                  <a16:creationId xmlns:a16="http://schemas.microsoft.com/office/drawing/2014/main" id="{C45E5239-D28C-1B8A-CB0F-1558660F493E}"/>
                </a:ext>
              </a:extLst>
            </p:cNvPr>
            <p:cNvSpPr>
              <a:spLocks noChangeShapeType="1"/>
            </p:cNvSpPr>
            <p:nvPr userDrawn="1"/>
          </p:nvSpPr>
          <p:spPr bwMode="auto">
            <a:xfrm>
              <a:off x="2857500" y="4176713"/>
              <a:ext cx="592455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
        <p:nvSpPr>
          <p:cNvPr id="4" name="Picture Placeholder 9">
            <a:extLst>
              <a:ext uri="{FF2B5EF4-FFF2-40B4-BE49-F238E27FC236}">
                <a16:creationId xmlns:a16="http://schemas.microsoft.com/office/drawing/2014/main" id="{30198DD4-58B7-BD8E-AB84-BFE9C964801C}"/>
              </a:ext>
            </a:extLst>
          </p:cNvPr>
          <p:cNvSpPr>
            <a:spLocks noGrp="1"/>
          </p:cNvSpPr>
          <p:nvPr>
            <p:ph type="pic" sz="quarter" idx="13" hasCustomPrompt="1"/>
          </p:nvPr>
        </p:nvSpPr>
        <p:spPr>
          <a:xfrm>
            <a:off x="295278" y="293694"/>
            <a:ext cx="7350916" cy="6266650"/>
          </a:xfrm>
          <a:solidFill>
            <a:schemeClr val="bg1">
              <a:lumMod val="85000"/>
            </a:schemeClr>
          </a:solidFill>
          <a:ln w="19050">
            <a:noFill/>
            <a:miter lim="800000"/>
          </a:ln>
        </p:spPr>
        <p:txBody>
          <a:bodyPr/>
          <a:lstStyle>
            <a:lvl1pPr>
              <a:defRPr sz="1200"/>
            </a:lvl1pPr>
          </a:lstStyle>
          <a:p>
            <a:r>
              <a:rPr lang="en-GB" dirty="0"/>
              <a:t>Add picture</a:t>
            </a:r>
            <a:endParaRPr lang="ar-SA" dirty="0"/>
          </a:p>
        </p:txBody>
      </p:sp>
      <p:sp>
        <p:nvSpPr>
          <p:cNvPr id="5" name="Rectangle 4">
            <a:extLst>
              <a:ext uri="{FF2B5EF4-FFF2-40B4-BE49-F238E27FC236}">
                <a16:creationId xmlns:a16="http://schemas.microsoft.com/office/drawing/2014/main" id="{6679A47C-EFDB-E9EF-8A1C-B051C5278D4A}"/>
              </a:ext>
            </a:extLst>
          </p:cNvPr>
          <p:cNvSpPr/>
          <p:nvPr userDrawn="1"/>
        </p:nvSpPr>
        <p:spPr>
          <a:xfrm>
            <a:off x="284163" y="284164"/>
            <a:ext cx="7370745" cy="628657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spTree>
    <p:extLst>
      <p:ext uri="{BB962C8B-B14F-4D97-AF65-F5344CB8AC3E}">
        <p14:creationId xmlns:p14="http://schemas.microsoft.com/office/powerpoint/2010/main" val="71427362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Half al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72CBD82-E7B8-DE75-36CC-C3BEA07B4EED}"/>
              </a:ext>
            </a:extLst>
          </p:cNvPr>
          <p:cNvSpPr>
            <a:spLocks noGrp="1"/>
          </p:cNvSpPr>
          <p:nvPr>
            <p:ph type="pic" sz="quarter" idx="13" hasCustomPrompt="1"/>
          </p:nvPr>
        </p:nvSpPr>
        <p:spPr>
          <a:xfrm>
            <a:off x="5113344" y="294881"/>
            <a:ext cx="6785761" cy="5741588"/>
          </a:xfrm>
          <a:solidFill>
            <a:schemeClr val="bg1">
              <a:lumMod val="85000"/>
            </a:schemeClr>
          </a:solidFill>
          <a:ln w="19050">
            <a:noFill/>
            <a:miter lim="800000"/>
          </a:ln>
        </p:spPr>
        <p:txBody>
          <a:bodyPr/>
          <a:lstStyle>
            <a:lvl1pPr>
              <a:defRPr sz="1200"/>
            </a:lvl1pPr>
          </a:lstStyle>
          <a:p>
            <a:r>
              <a:rPr lang="en-GB" dirty="0"/>
              <a:t>Add picture</a:t>
            </a:r>
            <a:endParaRPr lang="ar-SA" dirty="0"/>
          </a:p>
        </p:txBody>
      </p:sp>
      <p:sp>
        <p:nvSpPr>
          <p:cNvPr id="2" name="Title 1">
            <a:extLst>
              <a:ext uri="{FF2B5EF4-FFF2-40B4-BE49-F238E27FC236}">
                <a16:creationId xmlns:a16="http://schemas.microsoft.com/office/drawing/2014/main" id="{B4082AEB-5006-8BDB-B209-D0CE6D0D9E54}"/>
              </a:ext>
            </a:extLst>
          </p:cNvPr>
          <p:cNvSpPr>
            <a:spLocks noGrp="1"/>
          </p:cNvSpPr>
          <p:nvPr>
            <p:ph type="ctrTitle"/>
          </p:nvPr>
        </p:nvSpPr>
        <p:spPr>
          <a:xfrm>
            <a:off x="284164" y="2551359"/>
            <a:ext cx="4535486" cy="2779177"/>
          </a:xfrm>
        </p:spPr>
        <p:txBody>
          <a:bodyPr anchor="ctr" anchorCtr="0"/>
          <a:lstStyle>
            <a:lvl1pPr algn="l">
              <a:defRPr sz="4800"/>
            </a:lvl1pPr>
          </a:lstStyle>
          <a:p>
            <a:r>
              <a:rPr lang="en-GB"/>
              <a:t>Click to edit Master title style</a:t>
            </a:r>
            <a:endParaRPr lang="en-GB" dirty="0"/>
          </a:p>
        </p:txBody>
      </p:sp>
      <p:sp>
        <p:nvSpPr>
          <p:cNvPr id="3" name="Subtitle 2">
            <a:extLst>
              <a:ext uri="{FF2B5EF4-FFF2-40B4-BE49-F238E27FC236}">
                <a16:creationId xmlns:a16="http://schemas.microsoft.com/office/drawing/2014/main" id="{7CF3C4D3-D951-05DD-58CA-A9363283ABF1}"/>
              </a:ext>
            </a:extLst>
          </p:cNvPr>
          <p:cNvSpPr>
            <a:spLocks noGrp="1"/>
          </p:cNvSpPr>
          <p:nvPr>
            <p:ph type="subTitle" idx="1"/>
          </p:nvPr>
        </p:nvSpPr>
        <p:spPr>
          <a:xfrm>
            <a:off x="284163" y="5330536"/>
            <a:ext cx="4535487" cy="1238777"/>
          </a:xfrm>
        </p:spPr>
        <p:txBody>
          <a:bodyPr anchor="ctr" anchorCtr="0"/>
          <a:lstStyle>
            <a:lvl1pPr marL="0" indent="0" algn="l">
              <a:spcAft>
                <a:spcPts val="0"/>
              </a:spcAft>
              <a:buNone/>
              <a:defRPr sz="1600">
                <a:latin typeface="Roboto Mono" pitchFamily="2" charset="0"/>
                <a:ea typeface="Roboto Mono"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grpSp>
        <p:nvGrpSpPr>
          <p:cNvPr id="19" name="Group 18">
            <a:extLst>
              <a:ext uri="{FF2B5EF4-FFF2-40B4-BE49-F238E27FC236}">
                <a16:creationId xmlns:a16="http://schemas.microsoft.com/office/drawing/2014/main" id="{0D53607D-CF05-AA8C-EFC7-25E3F1C22A87}"/>
              </a:ext>
            </a:extLst>
          </p:cNvPr>
          <p:cNvGrpSpPr>
            <a:grpSpLocks noChangeAspect="1"/>
          </p:cNvGrpSpPr>
          <p:nvPr userDrawn="1"/>
        </p:nvGrpSpPr>
        <p:grpSpPr>
          <a:xfrm>
            <a:off x="284164" y="285488"/>
            <a:ext cx="1701799" cy="1707726"/>
            <a:chOff x="2857500" y="180976"/>
            <a:chExt cx="5924550" cy="5945187"/>
          </a:xfrm>
        </p:grpSpPr>
        <p:sp>
          <p:nvSpPr>
            <p:cNvPr id="20" name="Rectangle 5">
              <a:extLst>
                <a:ext uri="{FF2B5EF4-FFF2-40B4-BE49-F238E27FC236}">
                  <a16:creationId xmlns:a16="http://schemas.microsoft.com/office/drawing/2014/main" id="{C7A33C28-CD32-D1F9-24FF-74A11CEF4F79}"/>
                </a:ext>
              </a:extLst>
            </p:cNvPr>
            <p:cNvSpPr>
              <a:spLocks noChangeArrowheads="1"/>
            </p:cNvSpPr>
            <p:nvPr userDrawn="1"/>
          </p:nvSpPr>
          <p:spPr bwMode="auto">
            <a:xfrm>
              <a:off x="2857500" y="192088"/>
              <a:ext cx="5924550" cy="5934075"/>
            </a:xfrm>
            <a:prstGeom prst="rect">
              <a:avLst/>
            </a:prstGeom>
            <a:solidFill>
              <a:schemeClr val="bg1">
                <a:alpha val="50000"/>
              </a:schemeClr>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21" name="Freeform 7">
              <a:extLst>
                <a:ext uri="{FF2B5EF4-FFF2-40B4-BE49-F238E27FC236}">
                  <a16:creationId xmlns:a16="http://schemas.microsoft.com/office/drawing/2014/main" id="{5A6CC8CA-7494-5997-F489-BB147F6C7CAC}"/>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2" name="Freeform 8">
              <a:extLst>
                <a:ext uri="{FF2B5EF4-FFF2-40B4-BE49-F238E27FC236}">
                  <a16:creationId xmlns:a16="http://schemas.microsoft.com/office/drawing/2014/main" id="{27103BEA-485C-CBBB-1E19-C05C43FB442E}"/>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3" name="Freeform 9">
              <a:extLst>
                <a:ext uri="{FF2B5EF4-FFF2-40B4-BE49-F238E27FC236}">
                  <a16:creationId xmlns:a16="http://schemas.microsoft.com/office/drawing/2014/main" id="{7A7F32AA-D009-9F2D-84EF-41B4F9F3C1F4}"/>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4" name="Freeform 10">
              <a:extLst>
                <a:ext uri="{FF2B5EF4-FFF2-40B4-BE49-F238E27FC236}">
                  <a16:creationId xmlns:a16="http://schemas.microsoft.com/office/drawing/2014/main" id="{4522A8EE-48BD-BEB0-1CAD-990D7A2EBD97}"/>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5" name="Freeform 11">
              <a:extLst>
                <a:ext uri="{FF2B5EF4-FFF2-40B4-BE49-F238E27FC236}">
                  <a16:creationId xmlns:a16="http://schemas.microsoft.com/office/drawing/2014/main" id="{FA5DFAC6-07B5-6805-2CF8-B278CF939C97}"/>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6" name="Freeform 12">
              <a:extLst>
                <a:ext uri="{FF2B5EF4-FFF2-40B4-BE49-F238E27FC236}">
                  <a16:creationId xmlns:a16="http://schemas.microsoft.com/office/drawing/2014/main" id="{5A308531-415D-7397-FBD1-322933ED66DA}"/>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7" name="Rectangle 26">
              <a:extLst>
                <a:ext uri="{FF2B5EF4-FFF2-40B4-BE49-F238E27FC236}">
                  <a16:creationId xmlns:a16="http://schemas.microsoft.com/office/drawing/2014/main" id="{3CB3D09A-1F1A-C59F-4161-16150708971D}"/>
                </a:ext>
              </a:extLst>
            </p:cNvPr>
            <p:cNvSpPr>
              <a:spLocks noChangeArrowheads="1"/>
            </p:cNvSpPr>
            <p:nvPr userDrawn="1"/>
          </p:nvSpPr>
          <p:spPr bwMode="auto">
            <a:xfrm>
              <a:off x="5334000" y="27876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8" name="Freeform 14">
              <a:extLst>
                <a:ext uri="{FF2B5EF4-FFF2-40B4-BE49-F238E27FC236}">
                  <a16:creationId xmlns:a16="http://schemas.microsoft.com/office/drawing/2014/main" id="{A8D9B71C-0A95-7856-3730-7E8B48B6F411}"/>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9" name="Freeform 15">
              <a:extLst>
                <a:ext uri="{FF2B5EF4-FFF2-40B4-BE49-F238E27FC236}">
                  <a16:creationId xmlns:a16="http://schemas.microsoft.com/office/drawing/2014/main" id="{6A6ACDBB-BBA0-3ED5-7E54-5B0648B94F74}"/>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0" name="Freeform 16">
              <a:extLst>
                <a:ext uri="{FF2B5EF4-FFF2-40B4-BE49-F238E27FC236}">
                  <a16:creationId xmlns:a16="http://schemas.microsoft.com/office/drawing/2014/main" id="{F54D33DE-2724-294D-BDEB-2B333F613925}"/>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1" name="Freeform 17">
              <a:extLst>
                <a:ext uri="{FF2B5EF4-FFF2-40B4-BE49-F238E27FC236}">
                  <a16:creationId xmlns:a16="http://schemas.microsoft.com/office/drawing/2014/main" id="{9266EF39-1FA4-0EA6-8B54-212E6D105550}"/>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2" name="Freeform 18">
              <a:extLst>
                <a:ext uri="{FF2B5EF4-FFF2-40B4-BE49-F238E27FC236}">
                  <a16:creationId xmlns:a16="http://schemas.microsoft.com/office/drawing/2014/main" id="{23B953F5-B394-5AF4-0DFE-7D1CD94D9C9F}"/>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3" name="Freeform 19">
              <a:extLst>
                <a:ext uri="{FF2B5EF4-FFF2-40B4-BE49-F238E27FC236}">
                  <a16:creationId xmlns:a16="http://schemas.microsoft.com/office/drawing/2014/main" id="{31E8926B-8B0D-8B3C-F562-2E6172D294DF}"/>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4" name="Freeform 20">
              <a:extLst>
                <a:ext uri="{FF2B5EF4-FFF2-40B4-BE49-F238E27FC236}">
                  <a16:creationId xmlns:a16="http://schemas.microsoft.com/office/drawing/2014/main" id="{349686AA-4100-A061-3331-B587DFCC3376}"/>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5" name="Freeform 21">
              <a:extLst>
                <a:ext uri="{FF2B5EF4-FFF2-40B4-BE49-F238E27FC236}">
                  <a16:creationId xmlns:a16="http://schemas.microsoft.com/office/drawing/2014/main" id="{943D1568-129B-B5A4-29CF-FCDAC460F848}"/>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6" name="Rectangle 22">
              <a:extLst>
                <a:ext uri="{FF2B5EF4-FFF2-40B4-BE49-F238E27FC236}">
                  <a16:creationId xmlns:a16="http://schemas.microsoft.com/office/drawing/2014/main" id="{6E9FDF24-07EB-7660-FC00-CDDEE01C5723}"/>
                </a:ext>
              </a:extLst>
            </p:cNvPr>
            <p:cNvSpPr>
              <a:spLocks noChangeArrowheads="1"/>
            </p:cNvSpPr>
            <p:nvPr userDrawn="1"/>
          </p:nvSpPr>
          <p:spPr bwMode="auto">
            <a:xfrm>
              <a:off x="6072188" y="47307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7" name="Freeform 23">
              <a:extLst>
                <a:ext uri="{FF2B5EF4-FFF2-40B4-BE49-F238E27FC236}">
                  <a16:creationId xmlns:a16="http://schemas.microsoft.com/office/drawing/2014/main" id="{DF12D0F5-98D3-C471-A1F9-007EFA781D39}"/>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8" name="Freeform 24">
              <a:extLst>
                <a:ext uri="{FF2B5EF4-FFF2-40B4-BE49-F238E27FC236}">
                  <a16:creationId xmlns:a16="http://schemas.microsoft.com/office/drawing/2014/main" id="{F31545C7-0A22-C25D-4878-A36E8BBE5614}"/>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9" name="Freeform 25">
              <a:extLst>
                <a:ext uri="{FF2B5EF4-FFF2-40B4-BE49-F238E27FC236}">
                  <a16:creationId xmlns:a16="http://schemas.microsoft.com/office/drawing/2014/main" id="{EF67C8A6-9A5B-5DA5-1524-3D8951F4273F}"/>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0" name="Line 26">
              <a:extLst>
                <a:ext uri="{FF2B5EF4-FFF2-40B4-BE49-F238E27FC236}">
                  <a16:creationId xmlns:a16="http://schemas.microsoft.com/office/drawing/2014/main" id="{7262A57B-B13B-D7A2-980D-5102665C943C}"/>
                </a:ext>
              </a:extLst>
            </p:cNvPr>
            <p:cNvSpPr>
              <a:spLocks noChangeShapeType="1"/>
            </p:cNvSpPr>
            <p:nvPr userDrawn="1"/>
          </p:nvSpPr>
          <p:spPr bwMode="auto">
            <a:xfrm>
              <a:off x="2862263" y="2233613"/>
              <a:ext cx="5919787"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41" name="Line 27">
              <a:extLst>
                <a:ext uri="{FF2B5EF4-FFF2-40B4-BE49-F238E27FC236}">
                  <a16:creationId xmlns:a16="http://schemas.microsoft.com/office/drawing/2014/main" id="{2ED82FC7-52D0-40B1-D913-D44CC79A4CAB}"/>
                </a:ext>
              </a:extLst>
            </p:cNvPr>
            <p:cNvSpPr>
              <a:spLocks noChangeShapeType="1"/>
            </p:cNvSpPr>
            <p:nvPr userDrawn="1"/>
          </p:nvSpPr>
          <p:spPr bwMode="auto">
            <a:xfrm>
              <a:off x="5784850" y="180976"/>
              <a:ext cx="0" cy="2052638"/>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42" name="Line 29">
              <a:extLst>
                <a:ext uri="{FF2B5EF4-FFF2-40B4-BE49-F238E27FC236}">
                  <a16:creationId xmlns:a16="http://schemas.microsoft.com/office/drawing/2014/main" id="{AC62C25E-1039-48D0-752D-CD70E8BC894C}"/>
                </a:ext>
              </a:extLst>
            </p:cNvPr>
            <p:cNvSpPr>
              <a:spLocks noChangeShapeType="1"/>
            </p:cNvSpPr>
            <p:nvPr userDrawn="1"/>
          </p:nvSpPr>
          <p:spPr bwMode="auto">
            <a:xfrm>
              <a:off x="2857500" y="4176713"/>
              <a:ext cx="5924550"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
        <p:nvSpPr>
          <p:cNvPr id="55" name="Rectangle 54">
            <a:extLst>
              <a:ext uri="{FF2B5EF4-FFF2-40B4-BE49-F238E27FC236}">
                <a16:creationId xmlns:a16="http://schemas.microsoft.com/office/drawing/2014/main" id="{68C3A608-6BB4-4070-433D-B5ECAD131627}"/>
              </a:ext>
            </a:extLst>
          </p:cNvPr>
          <p:cNvSpPr/>
          <p:nvPr userDrawn="1"/>
        </p:nvSpPr>
        <p:spPr>
          <a:xfrm>
            <a:off x="5103813" y="6044982"/>
            <a:ext cx="850900"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6" name="Rectangle 55">
            <a:extLst>
              <a:ext uri="{FF2B5EF4-FFF2-40B4-BE49-F238E27FC236}">
                <a16:creationId xmlns:a16="http://schemas.microsoft.com/office/drawing/2014/main" id="{88EB4AEC-2DC5-73CC-2588-AAE73B8F18CC}"/>
              </a:ext>
            </a:extLst>
          </p:cNvPr>
          <p:cNvSpPr/>
          <p:nvPr userDrawn="1"/>
        </p:nvSpPr>
        <p:spPr>
          <a:xfrm>
            <a:off x="5954714" y="6044982"/>
            <a:ext cx="850898"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7" name="Rectangle 56">
            <a:extLst>
              <a:ext uri="{FF2B5EF4-FFF2-40B4-BE49-F238E27FC236}">
                <a16:creationId xmlns:a16="http://schemas.microsoft.com/office/drawing/2014/main" id="{BD02F2BD-1BD3-7ED7-1B20-A7678D431583}"/>
              </a:ext>
            </a:extLst>
          </p:cNvPr>
          <p:cNvSpPr/>
          <p:nvPr userDrawn="1"/>
        </p:nvSpPr>
        <p:spPr>
          <a:xfrm>
            <a:off x="6805611" y="6044982"/>
            <a:ext cx="850897"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8" name="Rectangle 57">
            <a:extLst>
              <a:ext uri="{FF2B5EF4-FFF2-40B4-BE49-F238E27FC236}">
                <a16:creationId xmlns:a16="http://schemas.microsoft.com/office/drawing/2014/main" id="{624A7953-60B3-EAFE-D046-A27BD4E61D38}"/>
              </a:ext>
            </a:extLst>
          </p:cNvPr>
          <p:cNvSpPr/>
          <p:nvPr userDrawn="1"/>
        </p:nvSpPr>
        <p:spPr>
          <a:xfrm>
            <a:off x="7656508" y="6044982"/>
            <a:ext cx="850898"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9" name="Rectangle 58">
            <a:extLst>
              <a:ext uri="{FF2B5EF4-FFF2-40B4-BE49-F238E27FC236}">
                <a16:creationId xmlns:a16="http://schemas.microsoft.com/office/drawing/2014/main" id="{38C9415E-5D04-793C-BB64-B44AA2FBD88E}"/>
              </a:ext>
            </a:extLst>
          </p:cNvPr>
          <p:cNvSpPr/>
          <p:nvPr userDrawn="1"/>
        </p:nvSpPr>
        <p:spPr>
          <a:xfrm>
            <a:off x="8507404" y="6044982"/>
            <a:ext cx="849319"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0" name="Rectangle 59">
            <a:extLst>
              <a:ext uri="{FF2B5EF4-FFF2-40B4-BE49-F238E27FC236}">
                <a16:creationId xmlns:a16="http://schemas.microsoft.com/office/drawing/2014/main" id="{130974DD-1E62-FDB6-B4EB-38106932906A}"/>
              </a:ext>
            </a:extLst>
          </p:cNvPr>
          <p:cNvSpPr/>
          <p:nvPr userDrawn="1"/>
        </p:nvSpPr>
        <p:spPr>
          <a:xfrm>
            <a:off x="9356723" y="6044977"/>
            <a:ext cx="847729"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1" name="Rectangle 60">
            <a:extLst>
              <a:ext uri="{FF2B5EF4-FFF2-40B4-BE49-F238E27FC236}">
                <a16:creationId xmlns:a16="http://schemas.microsoft.com/office/drawing/2014/main" id="{09083116-B1CE-9275-A5B1-82D877F5D9CB}"/>
              </a:ext>
            </a:extLst>
          </p:cNvPr>
          <p:cNvSpPr/>
          <p:nvPr userDrawn="1"/>
        </p:nvSpPr>
        <p:spPr>
          <a:xfrm>
            <a:off x="10206038" y="6044977"/>
            <a:ext cx="850899"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2" name="Rectangle 61">
            <a:extLst>
              <a:ext uri="{FF2B5EF4-FFF2-40B4-BE49-F238E27FC236}">
                <a16:creationId xmlns:a16="http://schemas.microsoft.com/office/drawing/2014/main" id="{837CD795-F79B-674F-EBF8-F0E7B72588D1}"/>
              </a:ext>
            </a:extLst>
          </p:cNvPr>
          <p:cNvSpPr/>
          <p:nvPr userDrawn="1"/>
        </p:nvSpPr>
        <p:spPr>
          <a:xfrm>
            <a:off x="11056939" y="6044977"/>
            <a:ext cx="850899"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4" name="Rectangle 3">
            <a:extLst>
              <a:ext uri="{FF2B5EF4-FFF2-40B4-BE49-F238E27FC236}">
                <a16:creationId xmlns:a16="http://schemas.microsoft.com/office/drawing/2014/main" id="{CBDB2408-BCEA-FC91-F445-1F464C83829E}"/>
              </a:ext>
            </a:extLst>
          </p:cNvPr>
          <p:cNvSpPr/>
          <p:nvPr userDrawn="1"/>
        </p:nvSpPr>
        <p:spPr>
          <a:xfrm>
            <a:off x="5103813" y="284164"/>
            <a:ext cx="6804025" cy="57607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spTree>
    <p:extLst>
      <p:ext uri="{BB962C8B-B14F-4D97-AF65-F5344CB8AC3E}">
        <p14:creationId xmlns:p14="http://schemas.microsoft.com/office/powerpoint/2010/main" val="362861702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Half alt - COLOUR">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2AEB-5006-8BDB-B209-D0CE6D0D9E54}"/>
              </a:ext>
            </a:extLst>
          </p:cNvPr>
          <p:cNvSpPr>
            <a:spLocks noGrp="1"/>
          </p:cNvSpPr>
          <p:nvPr>
            <p:ph type="ctrTitle"/>
          </p:nvPr>
        </p:nvSpPr>
        <p:spPr>
          <a:xfrm>
            <a:off x="284164" y="2551359"/>
            <a:ext cx="4535486" cy="2779177"/>
          </a:xfrm>
        </p:spPr>
        <p:txBody>
          <a:bodyPr anchor="ctr" anchorCtr="0"/>
          <a:lstStyle>
            <a:lvl1pPr algn="l">
              <a:defRPr sz="48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7CF3C4D3-D951-05DD-58CA-A9363283ABF1}"/>
              </a:ext>
            </a:extLst>
          </p:cNvPr>
          <p:cNvSpPr>
            <a:spLocks noGrp="1"/>
          </p:cNvSpPr>
          <p:nvPr>
            <p:ph type="subTitle" idx="1"/>
          </p:nvPr>
        </p:nvSpPr>
        <p:spPr>
          <a:xfrm>
            <a:off x="284163" y="5330536"/>
            <a:ext cx="4535487" cy="1241547"/>
          </a:xfrm>
        </p:spPr>
        <p:txBody>
          <a:bodyPr anchor="ctr" anchorCtr="0"/>
          <a:lstStyle>
            <a:lvl1pPr marL="0" indent="0" algn="l">
              <a:spcAft>
                <a:spcPts val="0"/>
              </a:spcAft>
              <a:buNone/>
              <a:defRPr sz="1600">
                <a:solidFill>
                  <a:schemeClr val="bg1"/>
                </a:solidFill>
                <a:latin typeface="Roboto Mono" pitchFamily="2" charset="0"/>
                <a:ea typeface="Roboto Mono"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55" name="Rectangle 54">
            <a:extLst>
              <a:ext uri="{FF2B5EF4-FFF2-40B4-BE49-F238E27FC236}">
                <a16:creationId xmlns:a16="http://schemas.microsoft.com/office/drawing/2014/main" id="{68C3A608-6BB4-4070-433D-B5ECAD131627}"/>
              </a:ext>
            </a:extLst>
          </p:cNvPr>
          <p:cNvSpPr/>
          <p:nvPr userDrawn="1"/>
        </p:nvSpPr>
        <p:spPr>
          <a:xfrm>
            <a:off x="5103813" y="6044982"/>
            <a:ext cx="850900"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6" name="Rectangle 55">
            <a:extLst>
              <a:ext uri="{FF2B5EF4-FFF2-40B4-BE49-F238E27FC236}">
                <a16:creationId xmlns:a16="http://schemas.microsoft.com/office/drawing/2014/main" id="{88EB4AEC-2DC5-73CC-2588-AAE73B8F18CC}"/>
              </a:ext>
            </a:extLst>
          </p:cNvPr>
          <p:cNvSpPr/>
          <p:nvPr userDrawn="1"/>
        </p:nvSpPr>
        <p:spPr>
          <a:xfrm>
            <a:off x="5954714" y="6044982"/>
            <a:ext cx="850898"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7" name="Rectangle 56">
            <a:extLst>
              <a:ext uri="{FF2B5EF4-FFF2-40B4-BE49-F238E27FC236}">
                <a16:creationId xmlns:a16="http://schemas.microsoft.com/office/drawing/2014/main" id="{BD02F2BD-1BD3-7ED7-1B20-A7678D431583}"/>
              </a:ext>
            </a:extLst>
          </p:cNvPr>
          <p:cNvSpPr/>
          <p:nvPr userDrawn="1"/>
        </p:nvSpPr>
        <p:spPr>
          <a:xfrm>
            <a:off x="6805611" y="6044982"/>
            <a:ext cx="850897"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8" name="Rectangle 57">
            <a:extLst>
              <a:ext uri="{FF2B5EF4-FFF2-40B4-BE49-F238E27FC236}">
                <a16:creationId xmlns:a16="http://schemas.microsoft.com/office/drawing/2014/main" id="{624A7953-60B3-EAFE-D046-A27BD4E61D38}"/>
              </a:ext>
            </a:extLst>
          </p:cNvPr>
          <p:cNvSpPr/>
          <p:nvPr userDrawn="1"/>
        </p:nvSpPr>
        <p:spPr>
          <a:xfrm>
            <a:off x="7656508" y="6044982"/>
            <a:ext cx="850898"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9" name="Rectangle 58">
            <a:extLst>
              <a:ext uri="{FF2B5EF4-FFF2-40B4-BE49-F238E27FC236}">
                <a16:creationId xmlns:a16="http://schemas.microsoft.com/office/drawing/2014/main" id="{38C9415E-5D04-793C-BB64-B44AA2FBD88E}"/>
              </a:ext>
            </a:extLst>
          </p:cNvPr>
          <p:cNvSpPr/>
          <p:nvPr userDrawn="1"/>
        </p:nvSpPr>
        <p:spPr>
          <a:xfrm>
            <a:off x="8507404" y="6044982"/>
            <a:ext cx="849319"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0" name="Rectangle 59">
            <a:extLst>
              <a:ext uri="{FF2B5EF4-FFF2-40B4-BE49-F238E27FC236}">
                <a16:creationId xmlns:a16="http://schemas.microsoft.com/office/drawing/2014/main" id="{130974DD-1E62-FDB6-B4EB-38106932906A}"/>
              </a:ext>
            </a:extLst>
          </p:cNvPr>
          <p:cNvSpPr/>
          <p:nvPr userDrawn="1"/>
        </p:nvSpPr>
        <p:spPr>
          <a:xfrm>
            <a:off x="9356723" y="6044977"/>
            <a:ext cx="847729"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1" name="Rectangle 60">
            <a:extLst>
              <a:ext uri="{FF2B5EF4-FFF2-40B4-BE49-F238E27FC236}">
                <a16:creationId xmlns:a16="http://schemas.microsoft.com/office/drawing/2014/main" id="{09083116-B1CE-9275-A5B1-82D877F5D9CB}"/>
              </a:ext>
            </a:extLst>
          </p:cNvPr>
          <p:cNvSpPr/>
          <p:nvPr userDrawn="1"/>
        </p:nvSpPr>
        <p:spPr>
          <a:xfrm>
            <a:off x="10206038" y="6044977"/>
            <a:ext cx="850899"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2" name="Rectangle 61">
            <a:extLst>
              <a:ext uri="{FF2B5EF4-FFF2-40B4-BE49-F238E27FC236}">
                <a16:creationId xmlns:a16="http://schemas.microsoft.com/office/drawing/2014/main" id="{837CD795-F79B-674F-EBF8-F0E7B72588D1}"/>
              </a:ext>
            </a:extLst>
          </p:cNvPr>
          <p:cNvSpPr/>
          <p:nvPr userDrawn="1"/>
        </p:nvSpPr>
        <p:spPr>
          <a:xfrm>
            <a:off x="11056939" y="6044977"/>
            <a:ext cx="850899"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grpSp>
        <p:nvGrpSpPr>
          <p:cNvPr id="4" name="Group 3">
            <a:extLst>
              <a:ext uri="{FF2B5EF4-FFF2-40B4-BE49-F238E27FC236}">
                <a16:creationId xmlns:a16="http://schemas.microsoft.com/office/drawing/2014/main" id="{082A6DDB-946A-2635-48E2-0B6359ED8B61}"/>
              </a:ext>
            </a:extLst>
          </p:cNvPr>
          <p:cNvGrpSpPr>
            <a:grpSpLocks noChangeAspect="1"/>
          </p:cNvGrpSpPr>
          <p:nvPr userDrawn="1"/>
        </p:nvGrpSpPr>
        <p:grpSpPr>
          <a:xfrm>
            <a:off x="285750" y="282721"/>
            <a:ext cx="1701799" cy="1707726"/>
            <a:chOff x="2857500" y="180976"/>
            <a:chExt cx="5924550" cy="5945187"/>
          </a:xfrm>
        </p:grpSpPr>
        <p:sp>
          <p:nvSpPr>
            <p:cNvPr id="5" name="Rectangle 5">
              <a:extLst>
                <a:ext uri="{FF2B5EF4-FFF2-40B4-BE49-F238E27FC236}">
                  <a16:creationId xmlns:a16="http://schemas.microsoft.com/office/drawing/2014/main" id="{7DEE511B-981A-BC4A-AACC-1C58F5F78814}"/>
                </a:ext>
              </a:extLst>
            </p:cNvPr>
            <p:cNvSpPr>
              <a:spLocks noChangeArrowheads="1"/>
            </p:cNvSpPr>
            <p:nvPr userDrawn="1"/>
          </p:nvSpPr>
          <p:spPr bwMode="auto">
            <a:xfrm>
              <a:off x="2857500" y="192088"/>
              <a:ext cx="5924550" cy="5934075"/>
            </a:xfrm>
            <a:prstGeom prst="rect">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6" name="Freeform 7">
              <a:extLst>
                <a:ext uri="{FF2B5EF4-FFF2-40B4-BE49-F238E27FC236}">
                  <a16:creationId xmlns:a16="http://schemas.microsoft.com/office/drawing/2014/main" id="{BECBC258-39FB-1819-C9E4-189F1159F3A0}"/>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7" name="Freeform 8">
              <a:extLst>
                <a:ext uri="{FF2B5EF4-FFF2-40B4-BE49-F238E27FC236}">
                  <a16:creationId xmlns:a16="http://schemas.microsoft.com/office/drawing/2014/main" id="{0D40BA77-74E9-9B56-DC03-192442B93F3B}"/>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8" name="Freeform 9">
              <a:extLst>
                <a:ext uri="{FF2B5EF4-FFF2-40B4-BE49-F238E27FC236}">
                  <a16:creationId xmlns:a16="http://schemas.microsoft.com/office/drawing/2014/main" id="{5C4641D6-DDA9-3C6C-9E7F-E8FF5414D1B7}"/>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9" name="Freeform 10">
              <a:extLst>
                <a:ext uri="{FF2B5EF4-FFF2-40B4-BE49-F238E27FC236}">
                  <a16:creationId xmlns:a16="http://schemas.microsoft.com/office/drawing/2014/main" id="{9D42DB26-3BC7-55EB-B1BB-60A98B9A306F}"/>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1" name="Freeform 11">
              <a:extLst>
                <a:ext uri="{FF2B5EF4-FFF2-40B4-BE49-F238E27FC236}">
                  <a16:creationId xmlns:a16="http://schemas.microsoft.com/office/drawing/2014/main" id="{386DF496-2936-09E3-F58B-86AF55CE6C5E}"/>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2" name="Freeform 12">
              <a:extLst>
                <a:ext uri="{FF2B5EF4-FFF2-40B4-BE49-F238E27FC236}">
                  <a16:creationId xmlns:a16="http://schemas.microsoft.com/office/drawing/2014/main" id="{5AC21A2A-B2FA-732C-EB51-A47FFCEE343B}"/>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3" name="Rectangle 13">
              <a:extLst>
                <a:ext uri="{FF2B5EF4-FFF2-40B4-BE49-F238E27FC236}">
                  <a16:creationId xmlns:a16="http://schemas.microsoft.com/office/drawing/2014/main" id="{44CEDB20-E2FA-E68C-B319-D304AAF9AABA}"/>
                </a:ext>
              </a:extLst>
            </p:cNvPr>
            <p:cNvSpPr>
              <a:spLocks noChangeArrowheads="1"/>
            </p:cNvSpPr>
            <p:nvPr userDrawn="1"/>
          </p:nvSpPr>
          <p:spPr bwMode="auto">
            <a:xfrm>
              <a:off x="5334000" y="27876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4" name="Freeform 14">
              <a:extLst>
                <a:ext uri="{FF2B5EF4-FFF2-40B4-BE49-F238E27FC236}">
                  <a16:creationId xmlns:a16="http://schemas.microsoft.com/office/drawing/2014/main" id="{26521072-E7F6-07D9-5CA0-0233C9FD0CE0}"/>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5" name="Freeform 15">
              <a:extLst>
                <a:ext uri="{FF2B5EF4-FFF2-40B4-BE49-F238E27FC236}">
                  <a16:creationId xmlns:a16="http://schemas.microsoft.com/office/drawing/2014/main" id="{822E508C-5F3E-537C-CF91-4E433740A1F4}"/>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6" name="Freeform 16">
              <a:extLst>
                <a:ext uri="{FF2B5EF4-FFF2-40B4-BE49-F238E27FC236}">
                  <a16:creationId xmlns:a16="http://schemas.microsoft.com/office/drawing/2014/main" id="{7B720C57-D35A-B4DE-D278-F03C69F6AFAC}"/>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7" name="Freeform 17">
              <a:extLst>
                <a:ext uri="{FF2B5EF4-FFF2-40B4-BE49-F238E27FC236}">
                  <a16:creationId xmlns:a16="http://schemas.microsoft.com/office/drawing/2014/main" id="{1F7C8600-EFE6-7C3C-3D05-D64BD5074D6B}"/>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8" name="Freeform 18">
              <a:extLst>
                <a:ext uri="{FF2B5EF4-FFF2-40B4-BE49-F238E27FC236}">
                  <a16:creationId xmlns:a16="http://schemas.microsoft.com/office/drawing/2014/main" id="{1FB269A0-E8F5-3C5B-08E1-B451E337AEB3}"/>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3" name="Freeform 19">
              <a:extLst>
                <a:ext uri="{FF2B5EF4-FFF2-40B4-BE49-F238E27FC236}">
                  <a16:creationId xmlns:a16="http://schemas.microsoft.com/office/drawing/2014/main" id="{DC5455FB-89FA-0860-C6DB-65EF1BCE8F6E}"/>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4" name="Freeform 20">
              <a:extLst>
                <a:ext uri="{FF2B5EF4-FFF2-40B4-BE49-F238E27FC236}">
                  <a16:creationId xmlns:a16="http://schemas.microsoft.com/office/drawing/2014/main" id="{23C756A3-131C-B588-90B5-6E831A2C81D6}"/>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5" name="Freeform 21">
              <a:extLst>
                <a:ext uri="{FF2B5EF4-FFF2-40B4-BE49-F238E27FC236}">
                  <a16:creationId xmlns:a16="http://schemas.microsoft.com/office/drawing/2014/main" id="{B8DC1352-F3ED-B1D2-3E90-B5260BBC9A5C}"/>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6" name="Rectangle 22">
              <a:extLst>
                <a:ext uri="{FF2B5EF4-FFF2-40B4-BE49-F238E27FC236}">
                  <a16:creationId xmlns:a16="http://schemas.microsoft.com/office/drawing/2014/main" id="{71234C42-19B3-ED6F-0C2D-0022E0279C62}"/>
                </a:ext>
              </a:extLst>
            </p:cNvPr>
            <p:cNvSpPr>
              <a:spLocks noChangeArrowheads="1"/>
            </p:cNvSpPr>
            <p:nvPr userDrawn="1"/>
          </p:nvSpPr>
          <p:spPr bwMode="auto">
            <a:xfrm>
              <a:off x="6072188" y="47307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7" name="Freeform 23">
              <a:extLst>
                <a:ext uri="{FF2B5EF4-FFF2-40B4-BE49-F238E27FC236}">
                  <a16:creationId xmlns:a16="http://schemas.microsoft.com/office/drawing/2014/main" id="{F46BB90A-7E85-AF05-8A32-352A1345EF94}"/>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8" name="Freeform 24">
              <a:extLst>
                <a:ext uri="{FF2B5EF4-FFF2-40B4-BE49-F238E27FC236}">
                  <a16:creationId xmlns:a16="http://schemas.microsoft.com/office/drawing/2014/main" id="{17AA9C3D-F40E-3F84-162D-3B7C745109C1}"/>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9" name="Freeform 25">
              <a:extLst>
                <a:ext uri="{FF2B5EF4-FFF2-40B4-BE49-F238E27FC236}">
                  <a16:creationId xmlns:a16="http://schemas.microsoft.com/office/drawing/2014/main" id="{5ADAAC86-E1C8-217B-FD2D-5F3B1217C984}"/>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50" name="Line 26">
              <a:extLst>
                <a:ext uri="{FF2B5EF4-FFF2-40B4-BE49-F238E27FC236}">
                  <a16:creationId xmlns:a16="http://schemas.microsoft.com/office/drawing/2014/main" id="{24828E4D-3443-137A-0BB1-C8A4402565D0}"/>
                </a:ext>
              </a:extLst>
            </p:cNvPr>
            <p:cNvSpPr>
              <a:spLocks noChangeShapeType="1"/>
            </p:cNvSpPr>
            <p:nvPr userDrawn="1"/>
          </p:nvSpPr>
          <p:spPr bwMode="auto">
            <a:xfrm>
              <a:off x="2862263" y="2233613"/>
              <a:ext cx="591978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51" name="Line 27">
              <a:extLst>
                <a:ext uri="{FF2B5EF4-FFF2-40B4-BE49-F238E27FC236}">
                  <a16:creationId xmlns:a16="http://schemas.microsoft.com/office/drawing/2014/main" id="{A1B34373-644D-9EF9-51D1-172406018136}"/>
                </a:ext>
              </a:extLst>
            </p:cNvPr>
            <p:cNvSpPr>
              <a:spLocks noChangeShapeType="1"/>
            </p:cNvSpPr>
            <p:nvPr userDrawn="1"/>
          </p:nvSpPr>
          <p:spPr bwMode="auto">
            <a:xfrm>
              <a:off x="5784850" y="180976"/>
              <a:ext cx="0" cy="2052638"/>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52" name="Line 29">
              <a:extLst>
                <a:ext uri="{FF2B5EF4-FFF2-40B4-BE49-F238E27FC236}">
                  <a16:creationId xmlns:a16="http://schemas.microsoft.com/office/drawing/2014/main" id="{425040AC-1E9E-666F-D8DC-C10AF6D6BCD6}"/>
                </a:ext>
              </a:extLst>
            </p:cNvPr>
            <p:cNvSpPr>
              <a:spLocks noChangeShapeType="1"/>
            </p:cNvSpPr>
            <p:nvPr userDrawn="1"/>
          </p:nvSpPr>
          <p:spPr bwMode="auto">
            <a:xfrm>
              <a:off x="2857500" y="4176713"/>
              <a:ext cx="592455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
        <p:nvSpPr>
          <p:cNvPr id="19" name="Picture Placeholder 9">
            <a:extLst>
              <a:ext uri="{FF2B5EF4-FFF2-40B4-BE49-F238E27FC236}">
                <a16:creationId xmlns:a16="http://schemas.microsoft.com/office/drawing/2014/main" id="{000C27CB-E83C-CDC6-A8E1-49777CF54CD2}"/>
              </a:ext>
            </a:extLst>
          </p:cNvPr>
          <p:cNvSpPr>
            <a:spLocks noGrp="1"/>
          </p:cNvSpPr>
          <p:nvPr>
            <p:ph type="pic" sz="quarter" idx="13" hasCustomPrompt="1"/>
          </p:nvPr>
        </p:nvSpPr>
        <p:spPr>
          <a:xfrm>
            <a:off x="5113344" y="294881"/>
            <a:ext cx="6785761" cy="5741588"/>
          </a:xfrm>
          <a:solidFill>
            <a:schemeClr val="bg1">
              <a:lumMod val="85000"/>
            </a:schemeClr>
          </a:solidFill>
          <a:ln w="19050">
            <a:noFill/>
            <a:miter lim="800000"/>
          </a:ln>
        </p:spPr>
        <p:txBody>
          <a:bodyPr/>
          <a:lstStyle>
            <a:lvl1pPr>
              <a:defRPr sz="1200"/>
            </a:lvl1pPr>
          </a:lstStyle>
          <a:p>
            <a:r>
              <a:rPr lang="en-GB" dirty="0"/>
              <a:t>Add picture</a:t>
            </a:r>
            <a:endParaRPr lang="ar-SA" dirty="0"/>
          </a:p>
        </p:txBody>
      </p:sp>
      <p:sp>
        <p:nvSpPr>
          <p:cNvPr id="20" name="Rectangle 19">
            <a:extLst>
              <a:ext uri="{FF2B5EF4-FFF2-40B4-BE49-F238E27FC236}">
                <a16:creationId xmlns:a16="http://schemas.microsoft.com/office/drawing/2014/main" id="{D7A00B3E-D6B4-DD53-BAC9-B32C815B4AB2}"/>
              </a:ext>
            </a:extLst>
          </p:cNvPr>
          <p:cNvSpPr/>
          <p:nvPr userDrawn="1"/>
        </p:nvSpPr>
        <p:spPr>
          <a:xfrm>
            <a:off x="5103813" y="284164"/>
            <a:ext cx="6804025" cy="576078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spTree>
    <p:extLst>
      <p:ext uri="{BB962C8B-B14F-4D97-AF65-F5344CB8AC3E}">
        <p14:creationId xmlns:p14="http://schemas.microsoft.com/office/powerpoint/2010/main" val="382103532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CE3174-80BB-2116-F60F-547779A5706F}"/>
              </a:ext>
            </a:extLst>
          </p:cNvPr>
          <p:cNvSpPr/>
          <p:nvPr userDrawn="1"/>
        </p:nvSpPr>
        <p:spPr>
          <a:xfrm>
            <a:off x="284163" y="284163"/>
            <a:ext cx="11623674" cy="60052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43DE1B9C-28C7-BA43-28C9-3915DB6432C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EFC9D83-0712-5C6B-C9AE-4F5F1BED2CD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9EC38BDC-F847-171B-C538-88B55A9B4DC2}"/>
              </a:ext>
            </a:extLst>
          </p:cNvPr>
          <p:cNvSpPr>
            <a:spLocks noGrp="1"/>
          </p:cNvSpPr>
          <p:nvPr>
            <p:ph type="dt" sz="half" idx="10"/>
          </p:nvPr>
        </p:nvSpPr>
        <p:spPr/>
        <p:txBody>
          <a:bodyPr/>
          <a:lstStyle/>
          <a:p>
            <a:fld id="{B626DA7E-C44E-42BA-8A00-8F5027E3A24E}" type="datetime1">
              <a:rPr lang="en-GB" smtClean="0"/>
              <a:t>06/06/2025</a:t>
            </a:fld>
            <a:endParaRPr lang="en-GB" dirty="0"/>
          </a:p>
        </p:txBody>
      </p:sp>
      <p:sp>
        <p:nvSpPr>
          <p:cNvPr id="8" name="Footer Placeholder 7">
            <a:extLst>
              <a:ext uri="{FF2B5EF4-FFF2-40B4-BE49-F238E27FC236}">
                <a16:creationId xmlns:a16="http://schemas.microsoft.com/office/drawing/2014/main" id="{C7A67E1A-24DF-C1BF-39BF-143C88D9038E}"/>
              </a:ext>
            </a:extLst>
          </p:cNvPr>
          <p:cNvSpPr>
            <a:spLocks noGrp="1"/>
          </p:cNvSpPr>
          <p:nvPr>
            <p:ph type="ftr" sz="quarter" idx="11"/>
          </p:nvPr>
        </p:nvSpPr>
        <p:spPr/>
        <p:txBody>
          <a:bodyPr/>
          <a:lstStyle/>
          <a:p>
            <a:r>
              <a:rPr lang="en-GB"/>
              <a:t>Presentation title</a:t>
            </a:r>
            <a:endParaRPr lang="en-GB" dirty="0"/>
          </a:p>
        </p:txBody>
      </p:sp>
      <p:sp>
        <p:nvSpPr>
          <p:cNvPr id="9" name="Slide Number Placeholder 8">
            <a:extLst>
              <a:ext uri="{FF2B5EF4-FFF2-40B4-BE49-F238E27FC236}">
                <a16:creationId xmlns:a16="http://schemas.microsoft.com/office/drawing/2014/main" id="{49421C5D-C064-97CD-2C78-D62A8A8762B9}"/>
              </a:ext>
            </a:extLst>
          </p:cNvPr>
          <p:cNvSpPr>
            <a:spLocks noGrp="1"/>
          </p:cNvSpPr>
          <p:nvPr>
            <p:ph type="sldNum" sz="quarter" idx="12"/>
          </p:nvPr>
        </p:nvSpPr>
        <p:spPr/>
        <p:txBody>
          <a:bodyPr/>
          <a:lstStyle/>
          <a:p>
            <a:fld id="{255DAFDF-2EF6-44FB-8AA4-C1E9B7563AAC}" type="slidenum">
              <a:rPr lang="en-GB" smtClean="0"/>
              <a:pPr/>
              <a:t>‹#›</a:t>
            </a:fld>
            <a:endParaRPr lang="en-GB" dirty="0"/>
          </a:p>
        </p:txBody>
      </p:sp>
      <p:sp>
        <p:nvSpPr>
          <p:cNvPr id="4" name="TextBox 3">
            <a:extLst>
              <a:ext uri="{FF2B5EF4-FFF2-40B4-BE49-F238E27FC236}">
                <a16:creationId xmlns:a16="http://schemas.microsoft.com/office/drawing/2014/main" id="{60C98947-3455-C279-C7DF-AAE8110E711E}"/>
              </a:ext>
            </a:extLst>
          </p:cNvPr>
          <p:cNvSpPr txBox="1"/>
          <p:nvPr userDrawn="1"/>
        </p:nvSpPr>
        <p:spPr>
          <a:xfrm>
            <a:off x="7939088" y="6289437"/>
            <a:ext cx="3117850" cy="284399"/>
          </a:xfrm>
          <a:prstGeom prst="rect">
            <a:avLst/>
          </a:prstGeom>
          <a:noFill/>
        </p:spPr>
        <p:txBody>
          <a:bodyPr wrap="square" lIns="0" tIns="0" rIns="0" bIns="0" rtlCol="0" anchor="ctr" anchorCtr="0">
            <a:noAutofit/>
          </a:bodyPr>
          <a:lstStyle/>
          <a:p>
            <a:r>
              <a:rPr lang="en-GB" sz="1000" kern="1000" spc="0" baseline="0" dirty="0">
                <a:latin typeface="Roboto Mono" pitchFamily="2" charset="0"/>
                <a:ea typeface="Roboto Mono" pitchFamily="2" charset="0"/>
              </a:rPr>
              <a:t>The National Archives</a:t>
            </a:r>
          </a:p>
        </p:txBody>
      </p:sp>
      <p:sp>
        <p:nvSpPr>
          <p:cNvPr id="5" name="Rectangle 4">
            <a:extLst>
              <a:ext uri="{FF2B5EF4-FFF2-40B4-BE49-F238E27FC236}">
                <a16:creationId xmlns:a16="http://schemas.microsoft.com/office/drawing/2014/main" id="{D07D0E5B-E63F-4840-5005-88B1E0DD2921}"/>
              </a:ext>
            </a:extLst>
          </p:cNvPr>
          <p:cNvSpPr/>
          <p:nvPr userDrawn="1"/>
        </p:nvSpPr>
        <p:spPr>
          <a:xfrm>
            <a:off x="284163" y="6289438"/>
            <a:ext cx="11623674"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 name="Rectangle 5">
            <a:extLst>
              <a:ext uri="{FF2B5EF4-FFF2-40B4-BE49-F238E27FC236}">
                <a16:creationId xmlns:a16="http://schemas.microsoft.com/office/drawing/2014/main" id="{62A39C18-B789-E047-279F-B5730355F648}"/>
              </a:ext>
            </a:extLst>
          </p:cNvPr>
          <p:cNvSpPr/>
          <p:nvPr userDrawn="1"/>
        </p:nvSpPr>
        <p:spPr>
          <a:xfrm>
            <a:off x="7654925" y="6289438"/>
            <a:ext cx="3402013"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Tree>
    <p:extLst>
      <p:ext uri="{BB962C8B-B14F-4D97-AF65-F5344CB8AC3E}">
        <p14:creationId xmlns:p14="http://schemas.microsoft.com/office/powerpoint/2010/main" val="1893174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E5B8DD-4ADB-B120-268F-DFAA0362B915}"/>
              </a:ext>
            </a:extLst>
          </p:cNvPr>
          <p:cNvSpPr>
            <a:spLocks noGrp="1"/>
          </p:cNvSpPr>
          <p:nvPr>
            <p:ph type="title"/>
          </p:nvPr>
        </p:nvSpPr>
        <p:spPr>
          <a:xfrm>
            <a:off x="568325" y="595835"/>
            <a:ext cx="8788400" cy="1094853"/>
          </a:xfrm>
          <a:prstGeom prst="rect">
            <a:avLst/>
          </a:prstGeom>
        </p:spPr>
        <p:txBody>
          <a:bodyPr vert="horz" lIns="0" tIns="0" rIns="0" bIns="0" rtlCol="0" anchor="t" anchorCtr="0">
            <a:no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036BFAB1-7A5B-2D25-9DEE-F8F5D58704BC}"/>
              </a:ext>
            </a:extLst>
          </p:cNvPr>
          <p:cNvSpPr>
            <a:spLocks noGrp="1"/>
          </p:cNvSpPr>
          <p:nvPr>
            <p:ph type="body" idx="1"/>
          </p:nvPr>
        </p:nvSpPr>
        <p:spPr>
          <a:xfrm>
            <a:off x="568325" y="1982183"/>
            <a:ext cx="11056938" cy="4091195"/>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158EB28B-8195-4E7C-61A0-6A02093082B8}"/>
              </a:ext>
            </a:extLst>
          </p:cNvPr>
          <p:cNvSpPr>
            <a:spLocks noGrp="1"/>
          </p:cNvSpPr>
          <p:nvPr>
            <p:ph type="dt" sz="half" idx="2"/>
          </p:nvPr>
        </p:nvSpPr>
        <p:spPr>
          <a:xfrm>
            <a:off x="5670550" y="6289437"/>
            <a:ext cx="1700212" cy="284399"/>
          </a:xfrm>
          <a:prstGeom prst="rect">
            <a:avLst/>
          </a:prstGeom>
        </p:spPr>
        <p:txBody>
          <a:bodyPr vert="horz" lIns="0" tIns="0" rIns="0" bIns="0" rtlCol="0" anchor="ctr" anchorCtr="0">
            <a:noAutofit/>
          </a:bodyPr>
          <a:lstStyle>
            <a:lvl1pPr algn="r">
              <a:defRPr sz="1000">
                <a:solidFill>
                  <a:schemeClr val="tx1"/>
                </a:solidFill>
                <a:latin typeface="Roboto Mono" pitchFamily="2" charset="0"/>
                <a:ea typeface="Roboto Mono" pitchFamily="2" charset="0"/>
              </a:defRPr>
            </a:lvl1pPr>
          </a:lstStyle>
          <a:p>
            <a:fld id="{C42A0F52-6B0D-4E0A-B834-2E026D853F37}" type="datetime1">
              <a:rPr lang="en-GB" smtClean="0"/>
              <a:t>06/06/2025</a:t>
            </a:fld>
            <a:endParaRPr lang="en-GB" dirty="0"/>
          </a:p>
        </p:txBody>
      </p:sp>
      <p:sp>
        <p:nvSpPr>
          <p:cNvPr id="5" name="Footer Placeholder 4">
            <a:extLst>
              <a:ext uri="{FF2B5EF4-FFF2-40B4-BE49-F238E27FC236}">
                <a16:creationId xmlns:a16="http://schemas.microsoft.com/office/drawing/2014/main" id="{2607CD13-F9ED-4F28-35D0-7B640AE9A7AA}"/>
              </a:ext>
            </a:extLst>
          </p:cNvPr>
          <p:cNvSpPr>
            <a:spLocks noGrp="1"/>
          </p:cNvSpPr>
          <p:nvPr>
            <p:ph type="ftr" sz="quarter" idx="3"/>
          </p:nvPr>
        </p:nvSpPr>
        <p:spPr>
          <a:xfrm>
            <a:off x="568325" y="6289439"/>
            <a:ext cx="5102225" cy="284399"/>
          </a:xfrm>
          <a:prstGeom prst="rect">
            <a:avLst/>
          </a:prstGeom>
        </p:spPr>
        <p:txBody>
          <a:bodyPr vert="horz" lIns="0" tIns="0" rIns="0" bIns="0" rtlCol="0" anchor="ctr" anchorCtr="0">
            <a:noAutofit/>
          </a:bodyPr>
          <a:lstStyle>
            <a:lvl1pPr algn="l">
              <a:defRPr sz="1000">
                <a:solidFill>
                  <a:schemeClr val="tx1"/>
                </a:solidFill>
                <a:latin typeface="Roboto Mono" pitchFamily="2" charset="0"/>
                <a:ea typeface="Roboto Mono" pitchFamily="2" charset="0"/>
              </a:defRPr>
            </a:lvl1pPr>
          </a:lstStyle>
          <a:p>
            <a:r>
              <a:rPr lang="en-GB" dirty="0"/>
              <a:t>Presentation title</a:t>
            </a:r>
          </a:p>
        </p:txBody>
      </p:sp>
      <p:sp>
        <p:nvSpPr>
          <p:cNvPr id="6" name="Slide Number Placeholder 5">
            <a:extLst>
              <a:ext uri="{FF2B5EF4-FFF2-40B4-BE49-F238E27FC236}">
                <a16:creationId xmlns:a16="http://schemas.microsoft.com/office/drawing/2014/main" id="{F5FAEEF6-E136-7759-718C-FEFDD6F8BDFE}"/>
              </a:ext>
            </a:extLst>
          </p:cNvPr>
          <p:cNvSpPr>
            <a:spLocks noGrp="1"/>
          </p:cNvSpPr>
          <p:nvPr>
            <p:ph type="sldNum" sz="quarter" idx="4"/>
          </p:nvPr>
        </p:nvSpPr>
        <p:spPr>
          <a:xfrm>
            <a:off x="11056938" y="6289437"/>
            <a:ext cx="568325" cy="284399"/>
          </a:xfrm>
          <a:prstGeom prst="rect">
            <a:avLst/>
          </a:prstGeom>
        </p:spPr>
        <p:txBody>
          <a:bodyPr vert="horz" lIns="0" tIns="0" rIns="0" bIns="0" rtlCol="0" anchor="ctr" anchorCtr="0">
            <a:noAutofit/>
          </a:bodyPr>
          <a:lstStyle>
            <a:lvl1pPr algn="r">
              <a:defRPr sz="1000">
                <a:solidFill>
                  <a:schemeClr val="tx1"/>
                </a:solidFill>
                <a:latin typeface="Roboto Mono" pitchFamily="2" charset="0"/>
                <a:ea typeface="Roboto Mono" pitchFamily="2" charset="0"/>
              </a:defRPr>
            </a:lvl1pPr>
          </a:lstStyle>
          <a:p>
            <a:fld id="{255DAFDF-2EF6-44FB-8AA4-C1E9B7563AAC}" type="slidenum">
              <a:rPr lang="en-GB" smtClean="0"/>
              <a:pPr/>
              <a:t>‹#›</a:t>
            </a:fld>
            <a:endParaRPr lang="en-GB" dirty="0"/>
          </a:p>
        </p:txBody>
      </p:sp>
    </p:spTree>
    <p:extLst>
      <p:ext uri="{BB962C8B-B14F-4D97-AF65-F5344CB8AC3E}">
        <p14:creationId xmlns:p14="http://schemas.microsoft.com/office/powerpoint/2010/main" val="36305516"/>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8" r:id="rId3"/>
    <p:sldLayoutId id="2147483662" r:id="rId4"/>
    <p:sldLayoutId id="2147483656" r:id="rId5"/>
    <p:sldLayoutId id="2147483663" r:id="rId6"/>
    <p:sldLayoutId id="2147483659" r:id="rId7"/>
    <p:sldLayoutId id="2147483664" r:id="rId8"/>
    <p:sldLayoutId id="2147483650" r:id="rId9"/>
    <p:sldLayoutId id="2147483660" r:id="rId10"/>
    <p:sldLayoutId id="2147483671" r:id="rId11"/>
    <p:sldLayoutId id="2147483651" r:id="rId12"/>
    <p:sldLayoutId id="2147483665" r:id="rId13"/>
    <p:sldLayoutId id="2147483652" r:id="rId14"/>
    <p:sldLayoutId id="2147483666" r:id="rId15"/>
    <p:sldLayoutId id="2147483667" r:id="rId16"/>
    <p:sldLayoutId id="2147483654" r:id="rId17"/>
    <p:sldLayoutId id="2147483655" r:id="rId18"/>
    <p:sldLayoutId id="2147483668" r:id="rId19"/>
    <p:sldLayoutId id="2147483669" r:id="rId20"/>
  </p:sldLayoutIdLst>
  <p:hf hdr="0" dt="0"/>
  <p:txStyles>
    <p:titleStyle>
      <a:lvl1pPr algn="l" defTabSz="914400" rtl="0" eaLnBrk="1" latinLnBrk="0" hangingPunct="1">
        <a:lnSpc>
          <a:spcPct val="85000"/>
        </a:lnSpc>
        <a:spcBef>
          <a:spcPct val="0"/>
        </a:spcBef>
        <a:buNone/>
        <a:defRPr sz="4400" kern="1200" spc="2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1000"/>
        </a:spcAft>
        <a:buFont typeface="Arial" panose="020B0604020202020204" pitchFamily="34" charset="0"/>
        <a:buNone/>
        <a:defRPr sz="1400"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1000"/>
        </a:spcAft>
        <a:buFont typeface="Arial" panose="020B0604020202020204" pitchFamily="34" charset="0"/>
        <a:buNone/>
        <a:defRPr sz="1400" b="1" kern="1200" spc="0" baseline="0">
          <a:solidFill>
            <a:schemeClr val="tx1"/>
          </a:solidFill>
          <a:latin typeface="+mn-lt"/>
          <a:ea typeface="+mn-ea"/>
          <a:cs typeface="+mn-cs"/>
        </a:defRPr>
      </a:lvl2pPr>
      <a:lvl3pPr marL="269875" indent="-269875" algn="l" defTabSz="914400" rtl="0" eaLnBrk="1" latinLnBrk="0" hangingPunct="1">
        <a:lnSpc>
          <a:spcPct val="100000"/>
        </a:lnSpc>
        <a:spcBef>
          <a:spcPts val="0"/>
        </a:spcBef>
        <a:spcAft>
          <a:spcPts val="1000"/>
        </a:spcAft>
        <a:buSzPct val="80000"/>
        <a:buFont typeface="Wingdings" panose="05000000000000000000" pitchFamily="2" charset="2"/>
        <a:buChar char=""/>
        <a:defRPr sz="1400" kern="1200">
          <a:solidFill>
            <a:schemeClr val="tx1"/>
          </a:solidFill>
          <a:latin typeface="+mn-lt"/>
          <a:ea typeface="+mn-ea"/>
          <a:cs typeface="+mn-cs"/>
        </a:defRPr>
      </a:lvl3pPr>
      <a:lvl4pPr marL="539750" indent="-269875" algn="l" defTabSz="914400" rtl="0" eaLnBrk="1" latinLnBrk="0" hangingPunct="1">
        <a:lnSpc>
          <a:spcPct val="100000"/>
        </a:lnSpc>
        <a:spcBef>
          <a:spcPts val="0"/>
        </a:spcBef>
        <a:spcAft>
          <a:spcPts val="1000"/>
        </a:spcAft>
        <a:buSzPct val="80000"/>
        <a:buFont typeface="Wingdings" panose="05000000000000000000" pitchFamily="2" charset="2"/>
        <a:buChar char="n"/>
        <a:defRPr sz="1400" kern="1200">
          <a:solidFill>
            <a:schemeClr val="tx1"/>
          </a:solidFill>
          <a:latin typeface="+mn-lt"/>
          <a:ea typeface="+mn-ea"/>
          <a:cs typeface="+mn-cs"/>
        </a:defRPr>
      </a:lvl4pPr>
      <a:lvl5pPr marL="804863" indent="-265113" algn="l" defTabSz="914400" rtl="0" eaLnBrk="1" latinLnBrk="0" hangingPunct="1">
        <a:lnSpc>
          <a:spcPct val="100000"/>
        </a:lnSpc>
        <a:spcBef>
          <a:spcPts val="0"/>
        </a:spcBef>
        <a:spcAft>
          <a:spcPts val="1000"/>
        </a:spcAft>
        <a:buSzPct val="80000"/>
        <a:buFont typeface="Wingdings" panose="05000000000000000000" pitchFamily="2" charset="2"/>
        <a:buChar char="n"/>
        <a:defRPr sz="1400" kern="1200">
          <a:solidFill>
            <a:schemeClr val="tx1"/>
          </a:solidFill>
          <a:latin typeface="+mn-lt"/>
          <a:ea typeface="+mn-ea"/>
          <a:cs typeface="+mn-cs"/>
        </a:defRPr>
      </a:lvl5pPr>
      <a:lvl6pPr marL="342900" indent="-342900" algn="l" defTabSz="914400" rtl="0" eaLnBrk="1" latinLnBrk="0" hangingPunct="1">
        <a:lnSpc>
          <a:spcPct val="100000"/>
        </a:lnSpc>
        <a:spcBef>
          <a:spcPts val="0"/>
        </a:spcBef>
        <a:spcAft>
          <a:spcPts val="1000"/>
        </a:spcAft>
        <a:buSzPct val="80000"/>
        <a:buFont typeface="+mj-lt"/>
        <a:buAutoNum type="arabicPeriod"/>
        <a:defRPr sz="1400" kern="1200">
          <a:solidFill>
            <a:schemeClr val="tx1"/>
          </a:solidFill>
          <a:latin typeface="+mn-lt"/>
          <a:ea typeface="+mn-ea"/>
          <a:cs typeface="+mn-cs"/>
        </a:defRPr>
      </a:lvl6pPr>
      <a:lvl7pPr marL="717550" indent="-342900" algn="l" defTabSz="914400" rtl="0" eaLnBrk="1" latinLnBrk="0" hangingPunct="1">
        <a:lnSpc>
          <a:spcPct val="100000"/>
        </a:lnSpc>
        <a:spcBef>
          <a:spcPts val="0"/>
        </a:spcBef>
        <a:spcAft>
          <a:spcPts val="1000"/>
        </a:spcAft>
        <a:buSzPct val="80000"/>
        <a:buFont typeface="+mj-lt"/>
        <a:buAutoNum type="alphaLcPeriod"/>
        <a:defRPr sz="1400" kern="1200">
          <a:solidFill>
            <a:schemeClr val="tx1"/>
          </a:solidFill>
          <a:latin typeface="+mn-lt"/>
          <a:ea typeface="+mn-ea"/>
          <a:cs typeface="+mn-cs"/>
        </a:defRPr>
      </a:lvl7pPr>
      <a:lvl8pPr marL="1076325" indent="-342900" algn="l" defTabSz="914400" rtl="0" eaLnBrk="1" latinLnBrk="0" hangingPunct="1">
        <a:lnSpc>
          <a:spcPct val="100000"/>
        </a:lnSpc>
        <a:spcBef>
          <a:spcPts val="0"/>
        </a:spcBef>
        <a:spcAft>
          <a:spcPts val="1000"/>
        </a:spcAft>
        <a:buSzPct val="80000"/>
        <a:buFont typeface="+mj-lt"/>
        <a:buAutoNum type="romanLcPeriod"/>
        <a:defRPr sz="1400" kern="1200">
          <a:solidFill>
            <a:schemeClr val="tx1"/>
          </a:solidFill>
          <a:latin typeface="+mn-lt"/>
          <a:ea typeface="+mn-ea"/>
          <a:cs typeface="+mn-cs"/>
        </a:defRPr>
      </a:lvl8pPr>
      <a:lvl9pPr marL="1435100" indent="-342900" algn="l" defTabSz="914400" rtl="0" eaLnBrk="1" latinLnBrk="0" hangingPunct="1">
        <a:lnSpc>
          <a:spcPct val="100000"/>
        </a:lnSpc>
        <a:spcBef>
          <a:spcPts val="0"/>
        </a:spcBef>
        <a:spcAft>
          <a:spcPts val="1000"/>
        </a:spcAft>
        <a:buSzPct val="80000"/>
        <a:buFont typeface="+mj-lt"/>
        <a:buAutoNum type="alphaUcPeriod"/>
        <a:defRPr sz="1400" kern="1200">
          <a:solidFill>
            <a:schemeClr val="tx1"/>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9" userDrawn="1">
          <p15:clr>
            <a:srgbClr val="F26B43"/>
          </p15:clr>
        </p15:guide>
        <p15:guide id="2" pos="358" userDrawn="1">
          <p15:clr>
            <a:srgbClr val="F26B43"/>
          </p15:clr>
        </p15:guide>
        <p15:guide id="3" pos="536" userDrawn="1">
          <p15:clr>
            <a:srgbClr val="F26B43"/>
          </p15:clr>
        </p15:guide>
        <p15:guide id="4" pos="714" userDrawn="1">
          <p15:clr>
            <a:srgbClr val="F26B43"/>
          </p15:clr>
        </p15:guide>
        <p15:guide id="7" pos="7501" userDrawn="1">
          <p15:clr>
            <a:srgbClr val="F26B43"/>
          </p15:clr>
        </p15:guide>
        <p15:guide id="8" pos="7323" userDrawn="1">
          <p15:clr>
            <a:srgbClr val="F26B43"/>
          </p15:clr>
        </p15:guide>
        <p15:guide id="9" pos="893" userDrawn="1">
          <p15:clr>
            <a:srgbClr val="F26B43"/>
          </p15:clr>
        </p15:guide>
        <p15:guide id="10" pos="1072" userDrawn="1">
          <p15:clr>
            <a:srgbClr val="F26B43"/>
          </p15:clr>
        </p15:guide>
        <p15:guide id="11" pos="1251" userDrawn="1">
          <p15:clr>
            <a:srgbClr val="F26B43"/>
          </p15:clr>
        </p15:guide>
        <p15:guide id="12" pos="1429" userDrawn="1">
          <p15:clr>
            <a:srgbClr val="F26B43"/>
          </p15:clr>
        </p15:guide>
        <p15:guide id="13" pos="1607" userDrawn="1">
          <p15:clr>
            <a:srgbClr val="F26B43"/>
          </p15:clr>
        </p15:guide>
        <p15:guide id="14" pos="1786" userDrawn="1">
          <p15:clr>
            <a:srgbClr val="F26B43"/>
          </p15:clr>
        </p15:guide>
        <p15:guide id="15" pos="1964" userDrawn="1">
          <p15:clr>
            <a:srgbClr val="F26B43"/>
          </p15:clr>
        </p15:guide>
        <p15:guide id="16" pos="3036" userDrawn="1">
          <p15:clr>
            <a:srgbClr val="F26B43"/>
          </p15:clr>
        </p15:guide>
        <p15:guide id="17" pos="2143" userDrawn="1">
          <p15:clr>
            <a:srgbClr val="F26B43"/>
          </p15:clr>
        </p15:guide>
        <p15:guide id="18" pos="2322" userDrawn="1">
          <p15:clr>
            <a:srgbClr val="F26B43"/>
          </p15:clr>
        </p15:guide>
        <p15:guide id="19" pos="2679" userDrawn="1">
          <p15:clr>
            <a:srgbClr val="F26B43"/>
          </p15:clr>
        </p15:guide>
        <p15:guide id="20" pos="2858" userDrawn="1">
          <p15:clr>
            <a:srgbClr val="F26B43"/>
          </p15:clr>
        </p15:guide>
        <p15:guide id="21" pos="4108" userDrawn="1">
          <p15:clr>
            <a:srgbClr val="F26B43"/>
          </p15:clr>
        </p15:guide>
        <p15:guide id="22" pos="3215" userDrawn="1">
          <p15:clr>
            <a:srgbClr val="F26B43"/>
          </p15:clr>
        </p15:guide>
        <p15:guide id="23" pos="3392" userDrawn="1">
          <p15:clr>
            <a:srgbClr val="F26B43"/>
          </p15:clr>
        </p15:guide>
        <p15:guide id="24" pos="3572" userDrawn="1">
          <p15:clr>
            <a:srgbClr val="F26B43"/>
          </p15:clr>
        </p15:guide>
        <p15:guide id="25" pos="4465" userDrawn="1">
          <p15:clr>
            <a:srgbClr val="F26B43"/>
          </p15:clr>
        </p15:guide>
        <p15:guide id="26" pos="5001" userDrawn="1">
          <p15:clr>
            <a:srgbClr val="F26B43"/>
          </p15:clr>
        </p15:guide>
        <p15:guide id="27" pos="4643" userDrawn="1">
          <p15:clr>
            <a:srgbClr val="F26B43"/>
          </p15:clr>
        </p15:guide>
        <p15:guide id="28" pos="4822" userDrawn="1">
          <p15:clr>
            <a:srgbClr val="F26B43"/>
          </p15:clr>
        </p15:guide>
        <p15:guide id="29" pos="5179" userDrawn="1">
          <p15:clr>
            <a:srgbClr val="F26B43"/>
          </p15:clr>
        </p15:guide>
        <p15:guide id="30" pos="5537" userDrawn="1">
          <p15:clr>
            <a:srgbClr val="F26B43"/>
          </p15:clr>
        </p15:guide>
        <p15:guide id="31" pos="5358" userDrawn="1">
          <p15:clr>
            <a:srgbClr val="F26B43"/>
          </p15:clr>
        </p15:guide>
        <p15:guide id="32" pos="6608" userDrawn="1">
          <p15:clr>
            <a:srgbClr val="F26B43"/>
          </p15:clr>
        </p15:guide>
        <p15:guide id="33" pos="5715" userDrawn="1">
          <p15:clr>
            <a:srgbClr val="F26B43"/>
          </p15:clr>
        </p15:guide>
        <p15:guide id="34" pos="4286" userDrawn="1">
          <p15:clr>
            <a:srgbClr val="F26B43"/>
          </p15:clr>
        </p15:guide>
        <p15:guide id="36" pos="6072" userDrawn="1">
          <p15:clr>
            <a:srgbClr val="F26B43"/>
          </p15:clr>
        </p15:guide>
        <p15:guide id="38" pos="6786" userDrawn="1">
          <p15:clr>
            <a:srgbClr val="F26B43"/>
          </p15:clr>
        </p15:guide>
        <p15:guide id="39" pos="5894" userDrawn="1">
          <p15:clr>
            <a:srgbClr val="F26B43"/>
          </p15:clr>
        </p15:guide>
        <p15:guide id="40" pos="6429" userDrawn="1">
          <p15:clr>
            <a:srgbClr val="F26B43"/>
          </p15:clr>
        </p15:guide>
        <p15:guide id="43" pos="7144" userDrawn="1">
          <p15:clr>
            <a:srgbClr val="F26B43"/>
          </p15:clr>
        </p15:guide>
        <p15:guide id="45" pos="2501" userDrawn="1">
          <p15:clr>
            <a:srgbClr val="F26B43"/>
          </p15:clr>
        </p15:guide>
        <p15:guide id="48" pos="3751" userDrawn="1">
          <p15:clr>
            <a:srgbClr val="F26B43"/>
          </p15:clr>
        </p15:guide>
        <p15:guide id="49" pos="3929" userDrawn="1">
          <p15:clr>
            <a:srgbClr val="F26B43"/>
          </p15:clr>
        </p15:guide>
        <p15:guide id="50" pos="6251" userDrawn="1">
          <p15:clr>
            <a:srgbClr val="F26B43"/>
          </p15:clr>
        </p15:guide>
        <p15:guide id="51" pos="6965" userDrawn="1">
          <p15:clr>
            <a:srgbClr val="F26B43"/>
          </p15:clr>
        </p15:guide>
        <p15:guide id="52" orient="horz" pos="179" userDrawn="1">
          <p15:clr>
            <a:srgbClr val="F26B43"/>
          </p15:clr>
        </p15:guide>
        <p15:guide id="53" orient="horz" pos="4141" userDrawn="1">
          <p15:clr>
            <a:srgbClr val="F26B43"/>
          </p15:clr>
        </p15:guide>
        <p15:guide id="54" orient="horz" pos="1247" userDrawn="1">
          <p15:clr>
            <a:srgbClr val="F26B43"/>
          </p15:clr>
        </p15:guide>
        <p15:guide id="55" orient="horz" pos="3826" userDrawn="1">
          <p15:clr>
            <a:srgbClr val="F26B43"/>
          </p15:clr>
        </p15:guide>
        <p15:guide id="56" orient="horz" pos="39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s://hello1024.github.io/TheChase/" TargetMode="External"/><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www.egyptianmuseum.org/thoth-ai-robot" TargetMode="External"/><Relationship Id="rId5" Type="http://schemas.openxmlformats.org/officeDocument/2006/relationships/image" Target="../media/image21.png"/><Relationship Id="rId4" Type="http://schemas.openxmlformats.org/officeDocument/2006/relationships/hyperlink" Target="https://3foldgames.itch.io/windrush-tal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BFECE-8588-2BD0-3936-A74A8C841CA8}"/>
              </a:ext>
            </a:extLst>
          </p:cNvPr>
          <p:cNvSpPr>
            <a:spLocks noGrp="1"/>
          </p:cNvSpPr>
          <p:nvPr>
            <p:ph type="ctrTitle"/>
          </p:nvPr>
        </p:nvSpPr>
        <p:spPr/>
        <p:txBody>
          <a:bodyPr/>
          <a:lstStyle/>
          <a:p>
            <a:r>
              <a:rPr lang="en-GB"/>
              <a:t>Wrapping Up</a:t>
            </a:r>
            <a:endParaRPr lang="ar-SA" dirty="0"/>
          </a:p>
        </p:txBody>
      </p:sp>
      <p:pic>
        <p:nvPicPr>
          <p:cNvPr id="10" name="Picture Placeholder 9">
            <a:extLst>
              <a:ext uri="{FF2B5EF4-FFF2-40B4-BE49-F238E27FC236}">
                <a16:creationId xmlns:a16="http://schemas.microsoft.com/office/drawing/2014/main" id="{976730F3-A795-75F7-332F-EFCE79D30C8A}"/>
              </a:ext>
              <a:ext uri="{C183D7F6-B498-43B3-948B-1728B52AA6E4}">
                <adec:decorative xmlns:adec="http://schemas.microsoft.com/office/drawing/2017/decorative" val="1"/>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p:pic>
      <p:pic>
        <p:nvPicPr>
          <p:cNvPr id="5" name="Picture Placeholder 4">
            <a:extLst>
              <a:ext uri="{FF2B5EF4-FFF2-40B4-BE49-F238E27FC236}">
                <a16:creationId xmlns:a16="http://schemas.microsoft.com/office/drawing/2014/main" id="{1F64C2F2-18B2-84DE-1920-D62E45BFC00F}"/>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4" cstate="screen">
            <a:extLst>
              <a:ext uri="{28A0092B-C50C-407E-A947-70E740481C1C}">
                <a14:useLocalDpi xmlns:a14="http://schemas.microsoft.com/office/drawing/2010/main"/>
              </a:ext>
            </a:extLst>
          </a:blip>
          <a:srcRect l="-17"/>
          <a:stretch/>
        </p:blipFill>
        <p:spPr>
          <a:xfrm>
            <a:off x="4826078" y="295534"/>
            <a:ext cx="7071387" cy="4059238"/>
          </a:xfrm>
        </p:spPr>
      </p:pic>
      <p:pic>
        <p:nvPicPr>
          <p:cNvPr id="7" name="Picture Placeholder 6">
            <a:extLst>
              <a:ext uri="{FF2B5EF4-FFF2-40B4-BE49-F238E27FC236}">
                <a16:creationId xmlns:a16="http://schemas.microsoft.com/office/drawing/2014/main" id="{F1A4B52F-5E3B-7A00-2B92-DCB33874C075}"/>
              </a:ext>
              <a:ext uri="{C183D7F6-B498-43B3-948B-1728B52AA6E4}">
                <adec:decorative xmlns:adec="http://schemas.microsoft.com/office/drawing/2017/decorative" val="1"/>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Subtitle 5">
            <a:extLst>
              <a:ext uri="{FF2B5EF4-FFF2-40B4-BE49-F238E27FC236}">
                <a16:creationId xmlns:a16="http://schemas.microsoft.com/office/drawing/2014/main" id="{57DAD763-DCE2-6671-9705-F44139077CF6}"/>
              </a:ext>
            </a:extLst>
          </p:cNvPr>
          <p:cNvSpPr>
            <a:spLocks noGrp="1"/>
          </p:cNvSpPr>
          <p:nvPr>
            <p:ph type="subTitle" idx="1"/>
          </p:nvPr>
        </p:nvSpPr>
        <p:spPr/>
        <p:txBody>
          <a:bodyPr/>
          <a:lstStyle/>
          <a:p>
            <a:r>
              <a:rPr lang="en-GB"/>
              <a:t>What have we done, who might it be for and what have we learned?</a:t>
            </a:r>
          </a:p>
        </p:txBody>
      </p:sp>
    </p:spTree>
    <p:extLst>
      <p:ext uri="{BB962C8B-B14F-4D97-AF65-F5344CB8AC3E}">
        <p14:creationId xmlns:p14="http://schemas.microsoft.com/office/powerpoint/2010/main" val="1743804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D3C1C-B629-4B5E-8CD8-18C568F29ED6}"/>
              </a:ext>
            </a:extLst>
          </p:cNvPr>
          <p:cNvSpPr>
            <a:spLocks noGrp="1"/>
          </p:cNvSpPr>
          <p:nvPr>
            <p:ph type="title"/>
          </p:nvPr>
        </p:nvSpPr>
        <p:spPr/>
        <p:txBody>
          <a:bodyPr/>
          <a:lstStyle/>
          <a:p>
            <a:r>
              <a:rPr lang="en-GB"/>
              <a:t>Hacker Communities</a:t>
            </a:r>
          </a:p>
        </p:txBody>
      </p:sp>
      <p:pic>
        <p:nvPicPr>
          <p:cNvPr id="1026" name="Picture 2" descr="GNU logo (a large cartoon gnu head)">
            <a:extLst>
              <a:ext uri="{FF2B5EF4-FFF2-40B4-BE49-F238E27FC236}">
                <a16:creationId xmlns:a16="http://schemas.microsoft.com/office/drawing/2014/main" id="{B4E8DE90-2CDE-D36D-D5CA-E57956F3B6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6738" y="1363435"/>
            <a:ext cx="5213388" cy="5094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266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D5FA7-2EB0-8D6C-3D9E-7E011CBFC108}"/>
              </a:ext>
            </a:extLst>
          </p:cNvPr>
          <p:cNvSpPr>
            <a:spLocks noGrp="1"/>
          </p:cNvSpPr>
          <p:nvPr>
            <p:ph type="title"/>
          </p:nvPr>
        </p:nvSpPr>
        <p:spPr/>
        <p:txBody>
          <a:bodyPr/>
          <a:lstStyle/>
          <a:p>
            <a:r>
              <a:rPr lang="en-GB"/>
              <a:t>Internet Browsers</a:t>
            </a:r>
          </a:p>
        </p:txBody>
      </p:sp>
      <p:pic>
        <p:nvPicPr>
          <p:cNvPr id="11" name="Picture 10" descr="&quot;Stories&quot; page from Wellcome's website.">
            <a:extLst>
              <a:ext uri="{FF2B5EF4-FFF2-40B4-BE49-F238E27FC236}">
                <a16:creationId xmlns:a16="http://schemas.microsoft.com/office/drawing/2014/main" id="{94E0ECEA-C575-552C-3318-960945F628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5492" y="1224901"/>
            <a:ext cx="3128864" cy="2808256"/>
          </a:xfrm>
          <a:prstGeom prst="rect">
            <a:avLst/>
          </a:prstGeom>
        </p:spPr>
      </p:pic>
      <p:pic>
        <p:nvPicPr>
          <p:cNvPr id="13" name="Picture 12" descr="&quot;Stories&quot; page from TNA website">
            <a:extLst>
              <a:ext uri="{FF2B5EF4-FFF2-40B4-BE49-F238E27FC236}">
                <a16:creationId xmlns:a16="http://schemas.microsoft.com/office/drawing/2014/main" id="{8140D251-BA97-71EE-9691-BB5A890E75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18856" y="1224901"/>
            <a:ext cx="2919447" cy="2892445"/>
          </a:xfrm>
          <a:prstGeom prst="rect">
            <a:avLst/>
          </a:prstGeom>
        </p:spPr>
      </p:pic>
      <p:grpSp>
        <p:nvGrpSpPr>
          <p:cNvPr id="6" name="Group 5" descr="Screen from game &quot;The Chase&quot;">
            <a:extLst>
              <a:ext uri="{FF2B5EF4-FFF2-40B4-BE49-F238E27FC236}">
                <a16:creationId xmlns:a16="http://schemas.microsoft.com/office/drawing/2014/main" id="{3FB13974-CE87-6D8E-FBFB-E591D61DD45A}"/>
              </a:ext>
            </a:extLst>
          </p:cNvPr>
          <p:cNvGrpSpPr/>
          <p:nvPr/>
        </p:nvGrpSpPr>
        <p:grpSpPr>
          <a:xfrm>
            <a:off x="7479579" y="365291"/>
            <a:ext cx="6094638" cy="2737134"/>
            <a:chOff x="7479579" y="365291"/>
            <a:chExt cx="6094638" cy="2737134"/>
          </a:xfrm>
        </p:grpSpPr>
        <p:pic>
          <p:nvPicPr>
            <p:cNvPr id="7" name="Picture 6" descr="Screen from game &quot;The Chase&quot;.">
              <a:extLst>
                <a:ext uri="{FF2B5EF4-FFF2-40B4-BE49-F238E27FC236}">
                  <a16:creationId xmlns:a16="http://schemas.microsoft.com/office/drawing/2014/main" id="{9B6CB4E3-7515-731B-792A-70D3B294CED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77551" y="636811"/>
              <a:ext cx="3846258" cy="2465614"/>
            </a:xfrm>
            <a:prstGeom prst="rect">
              <a:avLst/>
            </a:prstGeom>
          </p:spPr>
        </p:pic>
        <p:sp>
          <p:nvSpPr>
            <p:cNvPr id="17" name="TextBox 16">
              <a:extLst>
                <a:ext uri="{FF2B5EF4-FFF2-40B4-BE49-F238E27FC236}">
                  <a16:creationId xmlns:a16="http://schemas.microsoft.com/office/drawing/2014/main" id="{9E87EBF4-237C-3D76-F4EE-00292E7E117D}"/>
                </a:ext>
              </a:extLst>
            </p:cNvPr>
            <p:cNvSpPr txBox="1"/>
            <p:nvPr/>
          </p:nvSpPr>
          <p:spPr>
            <a:xfrm>
              <a:off x="7479579" y="365291"/>
              <a:ext cx="6094638" cy="276999"/>
            </a:xfrm>
            <a:prstGeom prst="rect">
              <a:avLst/>
            </a:prstGeom>
            <a:noFill/>
            <a:ln w="19050">
              <a:noFill/>
              <a:miter lim="800000"/>
            </a:ln>
          </p:spPr>
          <p:txBody>
            <a:bodyPr wrap="square">
              <a:spAutoFit/>
            </a:bodyPr>
            <a:lstStyle/>
            <a:p>
              <a:r>
                <a:rPr lang="en-GB" sz="1200">
                  <a:hlinkClick r:id="rId6"/>
                </a:rPr>
                <a:t>https://hello1024.github.io/TheChase/</a:t>
              </a:r>
              <a:endParaRPr lang="en-GB" sz="1200"/>
            </a:p>
          </p:txBody>
        </p:sp>
      </p:grpSp>
      <p:grpSp>
        <p:nvGrpSpPr>
          <p:cNvPr id="8" name="Group 7" descr="Maps on map prototype, depicting a First World War photograph superimposed on a map.">
            <a:extLst>
              <a:ext uri="{FF2B5EF4-FFF2-40B4-BE49-F238E27FC236}">
                <a16:creationId xmlns:a16="http://schemas.microsoft.com/office/drawing/2014/main" id="{D2474A9B-4A55-AA85-2152-AF82DC40A3EB}"/>
              </a:ext>
            </a:extLst>
          </p:cNvPr>
          <p:cNvGrpSpPr/>
          <p:nvPr/>
        </p:nvGrpSpPr>
        <p:grpSpPr>
          <a:xfrm>
            <a:off x="4643112" y="3765518"/>
            <a:ext cx="6794657" cy="2503891"/>
            <a:chOff x="4643112" y="3765518"/>
            <a:chExt cx="6794657" cy="2503891"/>
          </a:xfrm>
        </p:grpSpPr>
        <p:pic>
          <p:nvPicPr>
            <p:cNvPr id="18" name="image12.png" descr="Image of &quot;Map on map&quot; prototype tool. A photograph from the First World War is superimposed over a map.">
              <a:extLst>
                <a:ext uri="{FF2B5EF4-FFF2-40B4-BE49-F238E27FC236}">
                  <a16:creationId xmlns:a16="http://schemas.microsoft.com/office/drawing/2014/main" id="{AF3AA19F-BBC7-DF70-D4CB-6233D4F9127F}"/>
                </a:ext>
              </a:extLst>
            </p:cNvPr>
            <p:cNvPicPr>
              <a:picLocks/>
            </p:cNvPicPr>
            <p:nvPr/>
          </p:nvPicPr>
          <p:blipFill>
            <a:blip r:embed="rId7" cstate="screen">
              <a:extLst>
                <a:ext uri="{28A0092B-C50C-407E-A947-70E740481C1C}">
                  <a14:useLocalDpi xmlns:a14="http://schemas.microsoft.com/office/drawing/2010/main"/>
                </a:ext>
              </a:extLst>
            </a:blip>
            <a:stretch>
              <a:fillRect/>
            </a:stretch>
          </p:blipFill>
          <p:spPr>
            <a:xfrm>
              <a:off x="4643112" y="3765518"/>
              <a:ext cx="5389522" cy="2465613"/>
            </a:xfrm>
            <a:prstGeom prst="rect">
              <a:avLst/>
            </a:prstGeom>
            <a:ln/>
          </p:spPr>
        </p:pic>
        <p:sp>
          <p:nvSpPr>
            <p:cNvPr id="19" name="TextBox 18">
              <a:extLst>
                <a:ext uri="{FF2B5EF4-FFF2-40B4-BE49-F238E27FC236}">
                  <a16:creationId xmlns:a16="http://schemas.microsoft.com/office/drawing/2014/main" id="{E8366DE5-37DF-CA1D-2279-1EB9CAFAFBBF}"/>
                </a:ext>
              </a:extLst>
            </p:cNvPr>
            <p:cNvSpPr txBox="1"/>
            <p:nvPr/>
          </p:nvSpPr>
          <p:spPr>
            <a:xfrm>
              <a:off x="9967322" y="5985010"/>
              <a:ext cx="1470447" cy="284399"/>
            </a:xfrm>
            <a:prstGeom prst="rect">
              <a:avLst/>
            </a:prstGeom>
            <a:noFill/>
            <a:ln w="19050">
              <a:noFill/>
              <a:miter lim="800000"/>
            </a:ln>
          </p:spPr>
          <p:txBody>
            <a:bodyPr wrap="square">
              <a:spAutoFit/>
            </a:bodyPr>
            <a:lstStyle/>
            <a:p>
              <a:r>
                <a:rPr lang="en-GB" sz="1200"/>
                <a:t>by Andrea Kocsis</a:t>
              </a:r>
            </a:p>
          </p:txBody>
        </p:sp>
      </p:grpSp>
      <p:grpSp>
        <p:nvGrpSpPr>
          <p:cNvPr id="3" name="Group 2" descr="3D images of human internal organs">
            <a:extLst>
              <a:ext uri="{FF2B5EF4-FFF2-40B4-BE49-F238E27FC236}">
                <a16:creationId xmlns:a16="http://schemas.microsoft.com/office/drawing/2014/main" id="{33FB41F6-9259-9830-C386-E11DF42327F3}"/>
              </a:ext>
            </a:extLst>
          </p:cNvPr>
          <p:cNvGrpSpPr/>
          <p:nvPr/>
        </p:nvGrpSpPr>
        <p:grpSpPr>
          <a:xfrm>
            <a:off x="246051" y="4297312"/>
            <a:ext cx="6788198" cy="2008198"/>
            <a:chOff x="246051" y="4297312"/>
            <a:chExt cx="6788198" cy="2008198"/>
          </a:xfrm>
        </p:grpSpPr>
        <p:pic>
          <p:nvPicPr>
            <p:cNvPr id="15" name="Picture 14" descr="3D image of human internal organs">
              <a:extLst>
                <a:ext uri="{FF2B5EF4-FFF2-40B4-BE49-F238E27FC236}">
                  <a16:creationId xmlns:a16="http://schemas.microsoft.com/office/drawing/2014/main" id="{70CC0771-E37D-5774-4E6A-9409DD0F95A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13799" y="4444291"/>
              <a:ext cx="3443477" cy="1630164"/>
            </a:xfrm>
            <a:prstGeom prst="rect">
              <a:avLst/>
            </a:prstGeom>
          </p:spPr>
        </p:pic>
        <p:pic>
          <p:nvPicPr>
            <p:cNvPr id="4" name="Picture 3" descr="3D image of human internal organs">
              <a:extLst>
                <a:ext uri="{FF2B5EF4-FFF2-40B4-BE49-F238E27FC236}">
                  <a16:creationId xmlns:a16="http://schemas.microsoft.com/office/drawing/2014/main" id="{332148A0-50A6-A0CB-8D47-3B8042B1ACD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95492" y="4297312"/>
              <a:ext cx="1128711" cy="1829116"/>
            </a:xfrm>
            <a:prstGeom prst="rect">
              <a:avLst/>
            </a:prstGeom>
          </p:spPr>
        </p:pic>
        <p:sp>
          <p:nvSpPr>
            <p:cNvPr id="12" name="TextBox 11">
              <a:extLst>
                <a:ext uri="{FF2B5EF4-FFF2-40B4-BE49-F238E27FC236}">
                  <a16:creationId xmlns:a16="http://schemas.microsoft.com/office/drawing/2014/main" id="{4BF98070-C5FC-13AA-1062-C8D57082DDE8}"/>
                </a:ext>
              </a:extLst>
            </p:cNvPr>
            <p:cNvSpPr txBox="1"/>
            <p:nvPr/>
          </p:nvSpPr>
          <p:spPr>
            <a:xfrm>
              <a:off x="246051" y="6090066"/>
              <a:ext cx="6788198" cy="215444"/>
            </a:xfrm>
            <a:prstGeom prst="rect">
              <a:avLst/>
            </a:prstGeom>
            <a:noFill/>
            <a:ln w="19050">
              <a:noFill/>
              <a:miter lim="800000"/>
            </a:ln>
          </p:spPr>
          <p:txBody>
            <a:bodyPr wrap="square">
              <a:spAutoFit/>
            </a:bodyPr>
            <a:lstStyle/>
            <a:p>
              <a:r>
                <a:rPr lang="en-GB" sz="800"/>
                <a:t>https://www.atlomy.com/model/Hippocratic_Sacred_Disease_-_Vascular_System/72</a:t>
              </a:r>
            </a:p>
          </p:txBody>
        </p:sp>
      </p:grpSp>
    </p:spTree>
    <p:extLst>
      <p:ext uri="{BB962C8B-B14F-4D97-AF65-F5344CB8AC3E}">
        <p14:creationId xmlns:p14="http://schemas.microsoft.com/office/powerpoint/2010/main" val="1957453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5C44-FF98-B389-E7BD-C93A776833D3}"/>
              </a:ext>
            </a:extLst>
          </p:cNvPr>
          <p:cNvSpPr>
            <a:spLocks noGrp="1"/>
          </p:cNvSpPr>
          <p:nvPr>
            <p:ph type="title"/>
          </p:nvPr>
        </p:nvSpPr>
        <p:spPr/>
        <p:txBody>
          <a:bodyPr/>
          <a:lstStyle/>
          <a:p>
            <a:r>
              <a:rPr lang="en-GB"/>
              <a:t>Artists &amp; Other Creatives</a:t>
            </a:r>
          </a:p>
        </p:txBody>
      </p:sp>
      <p:grpSp>
        <p:nvGrpSpPr>
          <p:cNvPr id="3" name="Group 2" descr="Image of dots within circles, linked together into a chain. A visualisation of web trackers.">
            <a:extLst>
              <a:ext uri="{FF2B5EF4-FFF2-40B4-BE49-F238E27FC236}">
                <a16:creationId xmlns:a16="http://schemas.microsoft.com/office/drawing/2014/main" id="{5173DB07-DADA-40BF-A264-A2D401DE62D3}"/>
              </a:ext>
            </a:extLst>
          </p:cNvPr>
          <p:cNvGrpSpPr/>
          <p:nvPr/>
        </p:nvGrpSpPr>
        <p:grpSpPr>
          <a:xfrm>
            <a:off x="566736" y="624863"/>
            <a:ext cx="4802830" cy="6094638"/>
            <a:chOff x="566736" y="624863"/>
            <a:chExt cx="4802830" cy="6094638"/>
          </a:xfrm>
        </p:grpSpPr>
        <p:pic>
          <p:nvPicPr>
            <p:cNvPr id="7" name="Picture 6">
              <a:extLst>
                <a:ext uri="{FF2B5EF4-FFF2-40B4-BE49-F238E27FC236}">
                  <a16:creationId xmlns:a16="http://schemas.microsoft.com/office/drawing/2014/main" id="{29AD82CB-F47F-B1DB-97DB-9E78034A4F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6736" y="1143261"/>
              <a:ext cx="4802830" cy="5437740"/>
            </a:xfrm>
            <a:prstGeom prst="rect">
              <a:avLst/>
            </a:prstGeom>
          </p:spPr>
        </p:pic>
        <p:sp>
          <p:nvSpPr>
            <p:cNvPr id="11" name="TextBox 10">
              <a:extLst>
                <a:ext uri="{FF2B5EF4-FFF2-40B4-BE49-F238E27FC236}">
                  <a16:creationId xmlns:a16="http://schemas.microsoft.com/office/drawing/2014/main" id="{33FF1499-9B69-C633-7E38-7751E38A8978}"/>
                </a:ext>
              </a:extLst>
            </p:cNvPr>
            <p:cNvSpPr txBox="1"/>
            <p:nvPr/>
          </p:nvSpPr>
          <p:spPr>
            <a:xfrm rot="16200000">
              <a:off x="-2342083" y="3533682"/>
              <a:ext cx="6094638" cy="276999"/>
            </a:xfrm>
            <a:prstGeom prst="rect">
              <a:avLst/>
            </a:prstGeom>
            <a:noFill/>
            <a:ln w="19050">
              <a:noFill/>
              <a:miter lim="800000"/>
            </a:ln>
          </p:spPr>
          <p:txBody>
            <a:bodyPr wrap="square">
              <a:spAutoFit/>
            </a:bodyPr>
            <a:lstStyle/>
            <a:p>
              <a:r>
                <a:rPr lang="en-GB" sz="1200"/>
                <a:t>https://www.visualcinnamon.com/portfolio/new-york-times-digital-trackers/</a:t>
              </a:r>
            </a:p>
          </p:txBody>
        </p:sp>
      </p:grpSp>
      <p:grpSp>
        <p:nvGrpSpPr>
          <p:cNvPr id="4" name="Group 3" descr="A botanically-themed representation of Jack Kerouac's &quot;On The Road&quot;, prominently featuring branches with flower-like protrusions.">
            <a:extLst>
              <a:ext uri="{FF2B5EF4-FFF2-40B4-BE49-F238E27FC236}">
                <a16:creationId xmlns:a16="http://schemas.microsoft.com/office/drawing/2014/main" id="{5A990A53-339D-9AF5-CBBB-597C8257264B}"/>
              </a:ext>
            </a:extLst>
          </p:cNvPr>
          <p:cNvGrpSpPr/>
          <p:nvPr/>
        </p:nvGrpSpPr>
        <p:grpSpPr>
          <a:xfrm>
            <a:off x="6903951" y="5440"/>
            <a:ext cx="5232835" cy="4248153"/>
            <a:chOff x="6903951" y="5440"/>
            <a:chExt cx="5232835" cy="4248153"/>
          </a:xfrm>
        </p:grpSpPr>
        <p:pic>
          <p:nvPicPr>
            <p:cNvPr id="13" name="Picture 12">
              <a:extLst>
                <a:ext uri="{FF2B5EF4-FFF2-40B4-BE49-F238E27FC236}">
                  <a16:creationId xmlns:a16="http://schemas.microsoft.com/office/drawing/2014/main" id="{B3E5CDA6-C19F-6727-754E-9534904A3DB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03951" y="261522"/>
              <a:ext cx="5187356" cy="3992071"/>
            </a:xfrm>
            <a:prstGeom prst="rect">
              <a:avLst/>
            </a:prstGeom>
          </p:spPr>
        </p:pic>
        <p:sp>
          <p:nvSpPr>
            <p:cNvPr id="17" name="TextBox 16">
              <a:extLst>
                <a:ext uri="{FF2B5EF4-FFF2-40B4-BE49-F238E27FC236}">
                  <a16:creationId xmlns:a16="http://schemas.microsoft.com/office/drawing/2014/main" id="{A7DE8723-E57C-E6F3-5563-E4C341FE7CC2}"/>
                </a:ext>
              </a:extLst>
            </p:cNvPr>
            <p:cNvSpPr txBox="1"/>
            <p:nvPr/>
          </p:nvSpPr>
          <p:spPr>
            <a:xfrm>
              <a:off x="7892084" y="5440"/>
              <a:ext cx="4244702" cy="276999"/>
            </a:xfrm>
            <a:prstGeom prst="rect">
              <a:avLst/>
            </a:prstGeom>
            <a:noFill/>
            <a:ln w="19050">
              <a:noFill/>
              <a:miter lim="800000"/>
            </a:ln>
          </p:spPr>
          <p:txBody>
            <a:bodyPr wrap="square">
              <a:spAutoFit/>
            </a:bodyPr>
            <a:lstStyle/>
            <a:p>
              <a:r>
                <a:rPr lang="en-GB" sz="1200"/>
                <a:t>https://www.stefanieposavec.com/writing-without-words</a:t>
              </a:r>
            </a:p>
          </p:txBody>
        </p:sp>
      </p:grpSp>
      <p:grpSp>
        <p:nvGrpSpPr>
          <p:cNvPr id="6" name="Group 5" descr="Two views of a necklace representing air pollution in the week of Bonfire Night. The necklace is composed of chunks of plastic of varying colour, size and spikiness.">
            <a:extLst>
              <a:ext uri="{FF2B5EF4-FFF2-40B4-BE49-F238E27FC236}">
                <a16:creationId xmlns:a16="http://schemas.microsoft.com/office/drawing/2014/main" id="{A49CD0F2-98D2-365F-C56F-7ADF5D1FF54B}"/>
              </a:ext>
            </a:extLst>
          </p:cNvPr>
          <p:cNvGrpSpPr/>
          <p:nvPr/>
        </p:nvGrpSpPr>
        <p:grpSpPr>
          <a:xfrm>
            <a:off x="5811687" y="4554678"/>
            <a:ext cx="8751357" cy="2303322"/>
            <a:chOff x="5811687" y="4554678"/>
            <a:chExt cx="8751357" cy="2303322"/>
          </a:xfrm>
        </p:grpSpPr>
        <p:grpSp>
          <p:nvGrpSpPr>
            <p:cNvPr id="5" name="Group 4">
              <a:extLst>
                <a:ext uri="{FF2B5EF4-FFF2-40B4-BE49-F238E27FC236}">
                  <a16:creationId xmlns:a16="http://schemas.microsoft.com/office/drawing/2014/main" id="{8A28B288-79A3-D5AF-39C3-C5578D59155A}"/>
                </a:ext>
              </a:extLst>
            </p:cNvPr>
            <p:cNvGrpSpPr/>
            <p:nvPr/>
          </p:nvGrpSpPr>
          <p:grpSpPr>
            <a:xfrm>
              <a:off x="5811687" y="4554678"/>
              <a:ext cx="6325099" cy="2061126"/>
              <a:chOff x="5811687" y="4554678"/>
              <a:chExt cx="6325099" cy="2061126"/>
            </a:xfrm>
          </p:grpSpPr>
          <p:pic>
            <p:nvPicPr>
              <p:cNvPr id="19" name="Picture 18">
                <a:extLst>
                  <a:ext uri="{FF2B5EF4-FFF2-40B4-BE49-F238E27FC236}">
                    <a16:creationId xmlns:a16="http://schemas.microsoft.com/office/drawing/2014/main" id="{A99862E5-3D6A-A139-D4CA-BBF70BE468B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029700" y="4554678"/>
                <a:ext cx="3107086" cy="2061125"/>
              </a:xfrm>
              <a:prstGeom prst="rect">
                <a:avLst/>
              </a:prstGeom>
            </p:spPr>
          </p:pic>
          <p:pic>
            <p:nvPicPr>
              <p:cNvPr id="23" name="Picture 22">
                <a:extLst>
                  <a:ext uri="{FF2B5EF4-FFF2-40B4-BE49-F238E27FC236}">
                    <a16:creationId xmlns:a16="http://schemas.microsoft.com/office/drawing/2014/main" id="{5BE8DC50-5A9E-4F88-A52A-3B8B0C81EC8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11687" y="4554680"/>
                <a:ext cx="3218013" cy="2061124"/>
              </a:xfrm>
              <a:prstGeom prst="rect">
                <a:avLst/>
              </a:prstGeom>
            </p:spPr>
          </p:pic>
        </p:grpSp>
        <p:sp>
          <p:nvSpPr>
            <p:cNvPr id="21" name="TextBox 20">
              <a:extLst>
                <a:ext uri="{FF2B5EF4-FFF2-40B4-BE49-F238E27FC236}">
                  <a16:creationId xmlns:a16="http://schemas.microsoft.com/office/drawing/2014/main" id="{C1F95719-5C68-E468-EDCF-95B2CA436EBA}"/>
                </a:ext>
              </a:extLst>
            </p:cNvPr>
            <p:cNvSpPr txBox="1"/>
            <p:nvPr/>
          </p:nvSpPr>
          <p:spPr>
            <a:xfrm>
              <a:off x="8468406" y="6581001"/>
              <a:ext cx="6094638" cy="276999"/>
            </a:xfrm>
            <a:prstGeom prst="rect">
              <a:avLst/>
            </a:prstGeom>
            <a:noFill/>
            <a:ln w="19050">
              <a:noFill/>
              <a:miter lim="800000"/>
            </a:ln>
          </p:spPr>
          <p:txBody>
            <a:bodyPr wrap="square">
              <a:spAutoFit/>
            </a:bodyPr>
            <a:lstStyle/>
            <a:p>
              <a:r>
                <a:rPr lang="en-GB" sz="1200"/>
                <a:t>https://www.stefanieposavec.com/airtransformed</a:t>
              </a:r>
            </a:p>
          </p:txBody>
        </p:sp>
      </p:grpSp>
    </p:spTree>
    <p:extLst>
      <p:ext uri="{BB962C8B-B14F-4D97-AF65-F5344CB8AC3E}">
        <p14:creationId xmlns:p14="http://schemas.microsoft.com/office/powerpoint/2010/main" val="3120929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B4D7-F6D8-CE4A-3BA4-43548BB34145}"/>
              </a:ext>
            </a:extLst>
          </p:cNvPr>
          <p:cNvSpPr>
            <a:spLocks noGrp="1"/>
          </p:cNvSpPr>
          <p:nvPr>
            <p:ph type="title"/>
          </p:nvPr>
        </p:nvSpPr>
        <p:spPr/>
        <p:txBody>
          <a:bodyPr/>
          <a:lstStyle/>
          <a:p>
            <a:r>
              <a:rPr lang="en-GB"/>
              <a:t>Exhibition Audiences</a:t>
            </a:r>
          </a:p>
        </p:txBody>
      </p:sp>
      <p:grpSp>
        <p:nvGrpSpPr>
          <p:cNvPr id="4" name="Group 3" descr="Screenshot of the &quot;Windrush Tales&quot; game.">
            <a:extLst>
              <a:ext uri="{FF2B5EF4-FFF2-40B4-BE49-F238E27FC236}">
                <a16:creationId xmlns:a16="http://schemas.microsoft.com/office/drawing/2014/main" id="{D2DAC61F-DCC0-1E0A-6269-8397CEC6AFCC}"/>
              </a:ext>
            </a:extLst>
          </p:cNvPr>
          <p:cNvGrpSpPr/>
          <p:nvPr/>
        </p:nvGrpSpPr>
        <p:grpSpPr>
          <a:xfrm>
            <a:off x="527714" y="2577402"/>
            <a:ext cx="6094638" cy="3469143"/>
            <a:chOff x="527714" y="2577402"/>
            <a:chExt cx="6094638" cy="3469143"/>
          </a:xfrm>
        </p:grpSpPr>
        <p:pic>
          <p:nvPicPr>
            <p:cNvPr id="5122" name="Picture 2">
              <a:extLst>
                <a:ext uri="{FF2B5EF4-FFF2-40B4-BE49-F238E27FC236}">
                  <a16:creationId xmlns:a16="http://schemas.microsoft.com/office/drawing/2014/main" id="{DF704DE7-D220-E707-0FF3-30F434F6F02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6037" y="2577402"/>
              <a:ext cx="4390344" cy="309981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A1E55E3-C494-AFF9-1F54-D007A30E1884}"/>
                </a:ext>
              </a:extLst>
            </p:cNvPr>
            <p:cNvSpPr txBox="1"/>
            <p:nvPr/>
          </p:nvSpPr>
          <p:spPr>
            <a:xfrm>
              <a:off x="527714" y="5677213"/>
              <a:ext cx="6094638" cy="369332"/>
            </a:xfrm>
            <a:prstGeom prst="rect">
              <a:avLst/>
            </a:prstGeom>
            <a:noFill/>
            <a:ln w="19050">
              <a:noFill/>
              <a:miter lim="800000"/>
            </a:ln>
          </p:spPr>
          <p:txBody>
            <a:bodyPr wrap="square">
              <a:spAutoFit/>
            </a:bodyPr>
            <a:lstStyle/>
            <a:p>
              <a:r>
                <a:rPr lang="en-GB">
                  <a:hlinkClick r:id="rId4"/>
                </a:rPr>
                <a:t>https://3foldgames.itch.io/windrush-tales</a:t>
              </a:r>
              <a:endParaRPr lang="en-GB"/>
            </a:p>
          </p:txBody>
        </p:sp>
      </p:grpSp>
      <p:grpSp>
        <p:nvGrpSpPr>
          <p:cNvPr id="6" name="Group 5" descr="Screenshot of video of the Rosicrucian Egyptian Museum's animatronic Thoth chatbot.">
            <a:extLst>
              <a:ext uri="{FF2B5EF4-FFF2-40B4-BE49-F238E27FC236}">
                <a16:creationId xmlns:a16="http://schemas.microsoft.com/office/drawing/2014/main" id="{1E62C416-696C-84F0-A051-E766D175BE90}"/>
              </a:ext>
            </a:extLst>
          </p:cNvPr>
          <p:cNvGrpSpPr/>
          <p:nvPr/>
        </p:nvGrpSpPr>
        <p:grpSpPr>
          <a:xfrm>
            <a:off x="6525306" y="1180786"/>
            <a:ext cx="6094638" cy="4865759"/>
            <a:chOff x="6525306" y="1180786"/>
            <a:chExt cx="6094638" cy="4865759"/>
          </a:xfrm>
        </p:grpSpPr>
        <p:pic>
          <p:nvPicPr>
            <p:cNvPr id="7" name="Picture 6">
              <a:extLst>
                <a:ext uri="{FF2B5EF4-FFF2-40B4-BE49-F238E27FC236}">
                  <a16:creationId xmlns:a16="http://schemas.microsoft.com/office/drawing/2014/main" id="{90E446A7-8F20-0162-D3DF-AFBEA5F7CD82}"/>
                </a:ext>
              </a:extLst>
            </p:cNvPr>
            <p:cNvPicPr>
              <a:picLocks noChangeAspect="1"/>
            </p:cNvPicPr>
            <p:nvPr/>
          </p:nvPicPr>
          <p:blipFill>
            <a:blip r:embed="rId5"/>
            <a:stretch>
              <a:fillRect/>
            </a:stretch>
          </p:blipFill>
          <p:spPr>
            <a:xfrm>
              <a:off x="6622352" y="1180786"/>
              <a:ext cx="5001323" cy="4496427"/>
            </a:xfrm>
            <a:prstGeom prst="rect">
              <a:avLst/>
            </a:prstGeom>
          </p:spPr>
        </p:pic>
        <p:sp>
          <p:nvSpPr>
            <p:cNvPr id="15" name="TextBox 14">
              <a:extLst>
                <a:ext uri="{FF2B5EF4-FFF2-40B4-BE49-F238E27FC236}">
                  <a16:creationId xmlns:a16="http://schemas.microsoft.com/office/drawing/2014/main" id="{BB12C956-203A-3241-0BF5-77EDB3FB15F2}"/>
                </a:ext>
              </a:extLst>
            </p:cNvPr>
            <p:cNvSpPr txBox="1"/>
            <p:nvPr/>
          </p:nvSpPr>
          <p:spPr>
            <a:xfrm>
              <a:off x="6525306" y="5677213"/>
              <a:ext cx="6094638" cy="369332"/>
            </a:xfrm>
            <a:prstGeom prst="rect">
              <a:avLst/>
            </a:prstGeom>
            <a:noFill/>
            <a:ln w="19050">
              <a:noFill/>
              <a:miter lim="800000"/>
            </a:ln>
          </p:spPr>
          <p:txBody>
            <a:bodyPr wrap="square">
              <a:spAutoFit/>
            </a:bodyPr>
            <a:lstStyle/>
            <a:p>
              <a:r>
                <a:rPr lang="en-GB">
                  <a:hlinkClick r:id="rId6"/>
                </a:rPr>
                <a:t>https://www.egyptianmuseum.org/thoth-ai-robot</a:t>
              </a:r>
              <a:endParaRPr lang="en-GB"/>
            </a:p>
          </p:txBody>
        </p:sp>
      </p:grpSp>
    </p:spTree>
    <p:extLst>
      <p:ext uri="{BB962C8B-B14F-4D97-AF65-F5344CB8AC3E}">
        <p14:creationId xmlns:p14="http://schemas.microsoft.com/office/powerpoint/2010/main" val="3184381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7E2"/>
        </a:soli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8ABBD4D-AF6C-47AA-EB6C-6F5495ED67FA}"/>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BCCBAA23-7A7E-2E3F-4EF5-146E66F940AB}"/>
              </a:ext>
            </a:extLst>
          </p:cNvPr>
          <p:cNvSpPr>
            <a:spLocks noGrp="1"/>
          </p:cNvSpPr>
          <p:nvPr>
            <p:ph type="title"/>
          </p:nvPr>
        </p:nvSpPr>
        <p:spPr>
          <a:xfrm>
            <a:off x="284161" y="2530930"/>
            <a:ext cx="4535489" cy="3305790"/>
          </a:xfrm>
        </p:spPr>
        <p:txBody>
          <a:bodyPr/>
          <a:lstStyle/>
          <a:p>
            <a:r>
              <a:rPr lang="en-GB"/>
              <a:t>Activity 1</a:t>
            </a:r>
            <a:br>
              <a:rPr lang="en-GB"/>
            </a:br>
            <a:br>
              <a:rPr lang="en-GB"/>
            </a:br>
            <a:r>
              <a:rPr lang="en-GB"/>
              <a:t>What did we learn about text mining?</a:t>
            </a:r>
            <a:endParaRPr lang="ar-SA" dirty="0"/>
          </a:p>
        </p:txBody>
      </p:sp>
    </p:spTree>
    <p:extLst>
      <p:ext uri="{BB962C8B-B14F-4D97-AF65-F5344CB8AC3E}">
        <p14:creationId xmlns:p14="http://schemas.microsoft.com/office/powerpoint/2010/main" val="2796559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F7E2"/>
        </a:soli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8ABBD4D-AF6C-47AA-EB6C-6F5495ED67FA}"/>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BCCBAA23-7A7E-2E3F-4EF5-146E66F940AB}"/>
              </a:ext>
            </a:extLst>
          </p:cNvPr>
          <p:cNvSpPr>
            <a:spLocks noGrp="1"/>
          </p:cNvSpPr>
          <p:nvPr>
            <p:ph type="title"/>
          </p:nvPr>
        </p:nvSpPr>
        <p:spPr>
          <a:xfrm>
            <a:off x="284161" y="2530930"/>
            <a:ext cx="4535489" cy="3305790"/>
          </a:xfrm>
        </p:spPr>
        <p:txBody>
          <a:bodyPr/>
          <a:lstStyle/>
          <a:p>
            <a:r>
              <a:rPr lang="en-GB"/>
              <a:t>(Post) Activity 2</a:t>
            </a:r>
            <a:br>
              <a:rPr lang="en-GB"/>
            </a:br>
            <a:br>
              <a:rPr lang="en-GB"/>
            </a:br>
            <a:r>
              <a:rPr lang="en-GB"/>
              <a:t>Collaborative Experimentation</a:t>
            </a:r>
            <a:br>
              <a:rPr lang="en-GB"/>
            </a:br>
            <a:r>
              <a:rPr lang="en-GB"/>
              <a:t>Evaluation</a:t>
            </a:r>
            <a:endParaRPr lang="ar-SA" dirty="0"/>
          </a:p>
        </p:txBody>
      </p:sp>
    </p:spTree>
    <p:extLst>
      <p:ext uri="{BB962C8B-B14F-4D97-AF65-F5344CB8AC3E}">
        <p14:creationId xmlns:p14="http://schemas.microsoft.com/office/powerpoint/2010/main" val="3075914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89CA-7A3A-19A0-C87A-5EFD1994ED5D}"/>
              </a:ext>
            </a:extLst>
          </p:cNvPr>
          <p:cNvSpPr>
            <a:spLocks noGrp="1"/>
          </p:cNvSpPr>
          <p:nvPr>
            <p:ph type="title"/>
          </p:nvPr>
        </p:nvSpPr>
        <p:spPr/>
        <p:txBody>
          <a:bodyPr/>
          <a:lstStyle/>
          <a:p>
            <a:r>
              <a:rPr lang="en-GB"/>
              <a:t>Evaluation</a:t>
            </a:r>
          </a:p>
        </p:txBody>
      </p:sp>
      <p:pic>
        <p:nvPicPr>
          <p:cNvPr id="7" name="Picture 6">
            <a:extLst>
              <a:ext uri="{FF2B5EF4-FFF2-40B4-BE49-F238E27FC236}">
                <a16:creationId xmlns:a16="http://schemas.microsoft.com/office/drawing/2014/main" id="{1AE7F83C-F355-EE9C-5F2C-612471544A4B}"/>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24" y="1321507"/>
            <a:ext cx="6785891" cy="3797500"/>
          </a:xfrm>
          <a:prstGeom prst="rect">
            <a:avLst/>
          </a:prstGeom>
        </p:spPr>
      </p:pic>
    </p:spTree>
    <p:extLst>
      <p:ext uri="{BB962C8B-B14F-4D97-AF65-F5344CB8AC3E}">
        <p14:creationId xmlns:p14="http://schemas.microsoft.com/office/powerpoint/2010/main" val="838574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91A3-D0DB-BBF4-3748-F799D4E33EC2}"/>
              </a:ext>
            </a:extLst>
          </p:cNvPr>
          <p:cNvSpPr>
            <a:spLocks noGrp="1"/>
          </p:cNvSpPr>
          <p:nvPr>
            <p:ph type="title"/>
          </p:nvPr>
        </p:nvSpPr>
        <p:spPr/>
        <p:txBody>
          <a:bodyPr/>
          <a:lstStyle/>
          <a:p>
            <a:r>
              <a:rPr lang="en-GB" dirty="0"/>
              <a:t>Thank you</a:t>
            </a:r>
          </a:p>
        </p:txBody>
      </p:sp>
      <p:sp>
        <p:nvSpPr>
          <p:cNvPr id="3" name="Text Placeholder 2">
            <a:extLst>
              <a:ext uri="{FF2B5EF4-FFF2-40B4-BE49-F238E27FC236}">
                <a16:creationId xmlns:a16="http://schemas.microsoft.com/office/drawing/2014/main" id="{DFAB2763-ED91-E352-F446-186B56AABB44}"/>
              </a:ext>
            </a:extLst>
          </p:cNvPr>
          <p:cNvSpPr>
            <a:spLocks noGrp="1"/>
          </p:cNvSpPr>
          <p:nvPr>
            <p:ph type="body" idx="1"/>
          </p:nvPr>
        </p:nvSpPr>
        <p:spPr/>
        <p:txBody>
          <a:bodyPr/>
          <a:lstStyle/>
          <a:p>
            <a:r>
              <a:rPr lang="en-GB"/>
              <a:t>Bernard Ogden</a:t>
            </a:r>
            <a:endParaRPr lang="en-GB" dirty="0"/>
          </a:p>
          <a:p>
            <a:r>
              <a:rPr lang="en-GB" dirty="0"/>
              <a:t>The National Archives</a:t>
            </a:r>
          </a:p>
          <a:p>
            <a:r>
              <a:rPr lang="en-GB" dirty="0"/>
              <a:t>Kew, Richmond</a:t>
            </a:r>
          </a:p>
          <a:p>
            <a:r>
              <a:rPr lang="en-GB" dirty="0"/>
              <a:t>TW9 4DU</a:t>
            </a:r>
          </a:p>
        </p:txBody>
      </p:sp>
    </p:spTree>
    <p:extLst>
      <p:ext uri="{BB962C8B-B14F-4D97-AF65-F5344CB8AC3E}">
        <p14:creationId xmlns:p14="http://schemas.microsoft.com/office/powerpoint/2010/main" val="3116144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01A32-4D78-4326-A058-8F0065C746D7}"/>
              </a:ext>
            </a:extLst>
          </p:cNvPr>
          <p:cNvSpPr>
            <a:spLocks noGrp="1"/>
          </p:cNvSpPr>
          <p:nvPr>
            <p:ph type="title"/>
          </p:nvPr>
        </p:nvSpPr>
        <p:spPr/>
        <p:txBody>
          <a:bodyPr/>
          <a:lstStyle/>
          <a:p>
            <a:r>
              <a:rPr lang="en-GB"/>
              <a:t>The very quick intro (1/2)</a:t>
            </a:r>
          </a:p>
        </p:txBody>
      </p:sp>
      <p:pic>
        <p:nvPicPr>
          <p:cNvPr id="6" name="Picture 5" descr="Three word clouds in a row.&#10;&#10;The one on the left shows the main works in a topic, prominently featuring &quot;take&quot;, &quot;put&quot; and &quot;make&quot;.&#10;&#10;The one in the centre shows catalogue subjects that may relate to the topic, including &quot;early works to 1800&quot;, &quot;cooking, english&quot; and &quot;cooking.&#10;&#10;The one on the right contains partial titles of books that may be relevant to the topic. The titles are small and hard to read.">
            <a:extLst>
              <a:ext uri="{FF2B5EF4-FFF2-40B4-BE49-F238E27FC236}">
                <a16:creationId xmlns:a16="http://schemas.microsoft.com/office/drawing/2014/main" id="{16670F8D-4BE2-E6A3-3515-108BBCF197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528206"/>
            <a:ext cx="12192000" cy="3801587"/>
          </a:xfrm>
          <a:prstGeom prst="rect">
            <a:avLst/>
          </a:prstGeom>
        </p:spPr>
      </p:pic>
    </p:spTree>
    <p:extLst>
      <p:ext uri="{BB962C8B-B14F-4D97-AF65-F5344CB8AC3E}">
        <p14:creationId xmlns:p14="http://schemas.microsoft.com/office/powerpoint/2010/main" val="367642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88C9DB5-7C4C-2D70-D37F-96BC40203F67}"/>
              </a:ext>
            </a:extLst>
          </p:cNvPr>
          <p:cNvSpPr>
            <a:spLocks noGrp="1"/>
          </p:cNvSpPr>
          <p:nvPr>
            <p:ph type="title"/>
          </p:nvPr>
        </p:nvSpPr>
        <p:spPr>
          <a:xfrm>
            <a:off x="568325" y="595835"/>
            <a:ext cx="8788400" cy="1094853"/>
          </a:xfrm>
        </p:spPr>
        <p:txBody>
          <a:bodyPr/>
          <a:lstStyle/>
          <a:p>
            <a:r>
              <a:rPr lang="en-GB"/>
              <a:t>The very quick intro (2/2)</a:t>
            </a:r>
          </a:p>
        </p:txBody>
      </p:sp>
      <p:pic>
        <p:nvPicPr>
          <p:cNvPr id="2" name="Picture 1" descr="A view from the HaToRI topic modelling tool, as applied to a corpus from Wellcome Collection.">
            <a:extLst>
              <a:ext uri="{FF2B5EF4-FFF2-40B4-BE49-F238E27FC236}">
                <a16:creationId xmlns:a16="http://schemas.microsoft.com/office/drawing/2014/main" id="{267A8354-D801-CB36-0AB7-7A418B8E39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087" y="1448676"/>
            <a:ext cx="11376752" cy="5409324"/>
          </a:xfrm>
          <a:prstGeom prst="rect">
            <a:avLst/>
          </a:prstGeom>
        </p:spPr>
      </p:pic>
      <p:sp>
        <p:nvSpPr>
          <p:cNvPr id="3" name="Rectangle 2" descr="Four word clouds representing topics.">
            <a:extLst>
              <a:ext uri="{FF2B5EF4-FFF2-40B4-BE49-F238E27FC236}">
                <a16:creationId xmlns:a16="http://schemas.microsoft.com/office/drawing/2014/main" id="{544FB441-E9AC-19B6-B751-EDEF0414DCA2}"/>
              </a:ext>
            </a:extLst>
          </p:cNvPr>
          <p:cNvSpPr/>
          <p:nvPr/>
        </p:nvSpPr>
        <p:spPr>
          <a:xfrm>
            <a:off x="253386" y="1322024"/>
            <a:ext cx="5688376" cy="54093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en-GB" sz="1400" dirty="0" err="1">
              <a:solidFill>
                <a:schemeClr val="tx1"/>
              </a:solidFill>
            </a:endParaRPr>
          </a:p>
        </p:txBody>
      </p:sp>
      <p:sp>
        <p:nvSpPr>
          <p:cNvPr id="8" name="Rectangle 7" descr="A view of topics represented as dots. Dots that are closer together are considered to be more related. The currently selected dot is also shown as a word cloud.">
            <a:extLst>
              <a:ext uri="{FF2B5EF4-FFF2-40B4-BE49-F238E27FC236}">
                <a16:creationId xmlns:a16="http://schemas.microsoft.com/office/drawing/2014/main" id="{CCFC4526-BA1E-B845-C098-52ECB6CE5D7F}"/>
              </a:ext>
            </a:extLst>
          </p:cNvPr>
          <p:cNvSpPr/>
          <p:nvPr/>
        </p:nvSpPr>
        <p:spPr>
          <a:xfrm>
            <a:off x="5941761" y="1322023"/>
            <a:ext cx="6009777" cy="305165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en-GB" sz="1400" dirty="0" err="1">
              <a:solidFill>
                <a:schemeClr val="tx1"/>
              </a:solidFill>
            </a:endParaRPr>
          </a:p>
        </p:txBody>
      </p:sp>
      <p:sp>
        <p:nvSpPr>
          <p:cNvPr id="9" name="Rectangle 8" descr="Detailed view of one topic. Words within the topic are shown on the left. A graph showing topic prevalence over time appears on the right. Below the graph are works from the collection that are important in the topic.">
            <a:extLst>
              <a:ext uri="{FF2B5EF4-FFF2-40B4-BE49-F238E27FC236}">
                <a16:creationId xmlns:a16="http://schemas.microsoft.com/office/drawing/2014/main" id="{02989B27-4021-FDA2-9D0E-EFB18A757AC8}"/>
              </a:ext>
            </a:extLst>
          </p:cNvPr>
          <p:cNvSpPr/>
          <p:nvPr/>
        </p:nvSpPr>
        <p:spPr>
          <a:xfrm>
            <a:off x="5941763" y="4373674"/>
            <a:ext cx="6009778" cy="235767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en-GB" sz="1400" dirty="0" err="1">
              <a:solidFill>
                <a:schemeClr val="tx1"/>
              </a:solidFill>
            </a:endParaRPr>
          </a:p>
        </p:txBody>
      </p:sp>
    </p:spTree>
    <p:extLst>
      <p:ext uri="{BB962C8B-B14F-4D97-AF65-F5344CB8AC3E}">
        <p14:creationId xmlns:p14="http://schemas.microsoft.com/office/powerpoint/2010/main" val="3501004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AD1A0-5DB1-BD15-4609-28571DA08A29}"/>
              </a:ext>
            </a:extLst>
          </p:cNvPr>
          <p:cNvSpPr>
            <a:spLocks noGrp="1"/>
          </p:cNvSpPr>
          <p:nvPr>
            <p:ph type="title"/>
          </p:nvPr>
        </p:nvSpPr>
        <p:spPr/>
        <p:txBody>
          <a:bodyPr/>
          <a:lstStyle/>
          <a:p>
            <a:r>
              <a:rPr lang="en-GB"/>
              <a:t>What’s come of this?</a:t>
            </a:r>
          </a:p>
        </p:txBody>
      </p:sp>
      <p:sp>
        <p:nvSpPr>
          <p:cNvPr id="7" name="Content Placeholder 6">
            <a:extLst>
              <a:ext uri="{FF2B5EF4-FFF2-40B4-BE49-F238E27FC236}">
                <a16:creationId xmlns:a16="http://schemas.microsoft.com/office/drawing/2014/main" id="{06E3CF90-793D-2E02-0DB2-CC2CDDFF15C7}"/>
              </a:ext>
            </a:extLst>
          </p:cNvPr>
          <p:cNvSpPr>
            <a:spLocks noGrp="1"/>
          </p:cNvSpPr>
          <p:nvPr>
            <p:ph idx="1"/>
          </p:nvPr>
        </p:nvSpPr>
        <p:spPr/>
        <p:txBody>
          <a:bodyPr/>
          <a:lstStyle/>
          <a:p>
            <a:pPr marL="457200" indent="-457200">
              <a:buFont typeface="Arial" panose="020B0604020202020204" pitchFamily="34" charset="0"/>
              <a:buChar char="•"/>
            </a:pPr>
            <a:r>
              <a:rPr lang="en-GB" sz="2800"/>
              <a:t>A rough text processing pipeline</a:t>
            </a:r>
          </a:p>
          <a:p>
            <a:pPr marL="457200" indent="-457200">
              <a:buFont typeface="Arial" panose="020B0604020202020204" pitchFamily="34" charset="0"/>
              <a:buChar char="•"/>
            </a:pPr>
            <a:r>
              <a:rPr lang="en-GB" sz="2800"/>
              <a:t>An awful lot of transformed text</a:t>
            </a:r>
          </a:p>
          <a:p>
            <a:pPr marL="457200" indent="-457200">
              <a:buFont typeface="Arial" panose="020B0604020202020204" pitchFamily="34" charset="0"/>
              <a:buChar char="•"/>
            </a:pPr>
            <a:r>
              <a:rPr lang="en-GB" sz="2800"/>
              <a:t>Several topic model views of the collection</a:t>
            </a:r>
          </a:p>
          <a:p>
            <a:pPr marL="457200" indent="-457200">
              <a:buFont typeface="Arial" panose="020B0604020202020204" pitchFamily="34" charset="0"/>
              <a:buChar char="•"/>
            </a:pPr>
            <a:r>
              <a:rPr lang="en-GB" sz="2800"/>
              <a:t>A few interfaces for working with those models</a:t>
            </a:r>
          </a:p>
          <a:p>
            <a:endParaRPr lang="en-GB" sz="2800"/>
          </a:p>
          <a:p>
            <a:pPr marL="457200" indent="-457200">
              <a:buFont typeface="Arial" panose="020B0604020202020204" pitchFamily="34" charset="0"/>
              <a:buChar char="•"/>
            </a:pPr>
            <a:r>
              <a:rPr lang="en-GB" sz="2800"/>
              <a:t>A JOHD paper (in review, nearly)</a:t>
            </a:r>
          </a:p>
          <a:p>
            <a:pPr marL="457200" indent="-457200">
              <a:buFont typeface="Arial" panose="020B0604020202020204" pitchFamily="34" charset="0"/>
              <a:buChar char="•"/>
            </a:pPr>
            <a:r>
              <a:rPr lang="en-GB" sz="2800"/>
              <a:t>A poster at TNA (part of the Annual Digital Lecture)</a:t>
            </a:r>
          </a:p>
        </p:txBody>
      </p:sp>
    </p:spTree>
    <p:extLst>
      <p:ext uri="{BB962C8B-B14F-4D97-AF65-F5344CB8AC3E}">
        <p14:creationId xmlns:p14="http://schemas.microsoft.com/office/powerpoint/2010/main" val="3194250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936D4-8A3B-5819-6F6A-E9116A08B9CA}"/>
              </a:ext>
            </a:extLst>
          </p:cNvPr>
          <p:cNvSpPr>
            <a:spLocks noGrp="1"/>
          </p:cNvSpPr>
          <p:nvPr>
            <p:ph type="title"/>
          </p:nvPr>
        </p:nvSpPr>
        <p:spPr/>
        <p:txBody>
          <a:bodyPr/>
          <a:lstStyle/>
          <a:p>
            <a:r>
              <a:rPr lang="en-GB"/>
              <a:t>Still to come</a:t>
            </a:r>
          </a:p>
        </p:txBody>
      </p:sp>
      <p:sp>
        <p:nvSpPr>
          <p:cNvPr id="3" name="Content Placeholder 2">
            <a:extLst>
              <a:ext uri="{FF2B5EF4-FFF2-40B4-BE49-F238E27FC236}">
                <a16:creationId xmlns:a16="http://schemas.microsoft.com/office/drawing/2014/main" id="{24AE065A-6A7F-7F5B-3265-F9EE004C1CFE}"/>
              </a:ext>
            </a:extLst>
          </p:cNvPr>
          <p:cNvSpPr>
            <a:spLocks noGrp="1"/>
          </p:cNvSpPr>
          <p:nvPr>
            <p:ph idx="1"/>
          </p:nvPr>
        </p:nvSpPr>
        <p:spPr/>
        <p:txBody>
          <a:bodyPr/>
          <a:lstStyle/>
          <a:p>
            <a:pPr marL="457200" indent="-457200">
              <a:buFont typeface="Arial" panose="020B0604020202020204" pitchFamily="34" charset="0"/>
              <a:buChar char="•"/>
            </a:pPr>
            <a:r>
              <a:rPr lang="en-GB" sz="2800"/>
              <a:t>Project report</a:t>
            </a:r>
          </a:p>
          <a:p>
            <a:pPr marL="457200" indent="-457200">
              <a:buFont typeface="Arial" panose="020B0604020202020204" pitchFamily="34" charset="0"/>
              <a:buChar char="•"/>
            </a:pPr>
            <a:r>
              <a:rPr lang="en-GB" sz="2800"/>
              <a:t>TNA blog(s)</a:t>
            </a:r>
          </a:p>
          <a:p>
            <a:pPr marL="457200" indent="-457200">
              <a:buFont typeface="Arial" panose="020B0604020202020204" pitchFamily="34" charset="0"/>
              <a:buChar char="•"/>
            </a:pPr>
            <a:r>
              <a:rPr lang="en-GB" sz="2800"/>
              <a:t>Tutorial on topic modelling with Wellcome’s text</a:t>
            </a:r>
          </a:p>
          <a:p>
            <a:pPr marL="457200" indent="-457200">
              <a:buFont typeface="Arial" panose="020B0604020202020204" pitchFamily="34" charset="0"/>
              <a:buChar char="•"/>
            </a:pPr>
            <a:r>
              <a:rPr lang="en-GB" sz="2800"/>
              <a:t>A conference presentation</a:t>
            </a:r>
          </a:p>
        </p:txBody>
      </p:sp>
    </p:spTree>
    <p:extLst>
      <p:ext uri="{BB962C8B-B14F-4D97-AF65-F5344CB8AC3E}">
        <p14:creationId xmlns:p14="http://schemas.microsoft.com/office/powerpoint/2010/main" val="1055268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D35FF-B6E1-D63D-1139-F38E7D3AEB4B}"/>
              </a:ext>
            </a:extLst>
          </p:cNvPr>
          <p:cNvSpPr>
            <a:spLocks noGrp="1"/>
          </p:cNvSpPr>
          <p:nvPr>
            <p:ph type="title"/>
          </p:nvPr>
        </p:nvSpPr>
        <p:spPr>
          <a:xfrm>
            <a:off x="568325" y="595835"/>
            <a:ext cx="11278054" cy="1094853"/>
          </a:xfrm>
        </p:spPr>
        <p:txBody>
          <a:bodyPr/>
          <a:lstStyle/>
          <a:p>
            <a:r>
              <a:rPr lang="en-GB"/>
              <a:t>What else *could* we make? Who would it be for?</a:t>
            </a:r>
          </a:p>
        </p:txBody>
      </p:sp>
    </p:spTree>
    <p:extLst>
      <p:ext uri="{BB962C8B-B14F-4D97-AF65-F5344CB8AC3E}">
        <p14:creationId xmlns:p14="http://schemas.microsoft.com/office/powerpoint/2010/main" val="3101815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F7E2"/>
        </a:soli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8ABBD4D-AF6C-47AA-EB6C-6F5495ED67FA}"/>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BCCBAA23-7A7E-2E3F-4EF5-146E66F940AB}"/>
              </a:ext>
            </a:extLst>
          </p:cNvPr>
          <p:cNvSpPr>
            <a:spLocks noGrp="1"/>
          </p:cNvSpPr>
          <p:nvPr>
            <p:ph type="title"/>
          </p:nvPr>
        </p:nvSpPr>
        <p:spPr/>
        <p:txBody>
          <a:bodyPr/>
          <a:lstStyle/>
          <a:p>
            <a:r>
              <a:rPr lang="en-GB"/>
              <a:t>Audience Thoughts</a:t>
            </a:r>
            <a:endParaRPr lang="ar-SA" dirty="0"/>
          </a:p>
        </p:txBody>
      </p:sp>
    </p:spTree>
    <p:extLst>
      <p:ext uri="{BB962C8B-B14F-4D97-AF65-F5344CB8AC3E}">
        <p14:creationId xmlns:p14="http://schemas.microsoft.com/office/powerpoint/2010/main" val="132655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89CA-7A3A-19A0-C87A-5EFD1994ED5D}"/>
              </a:ext>
            </a:extLst>
          </p:cNvPr>
          <p:cNvSpPr>
            <a:spLocks noGrp="1"/>
          </p:cNvSpPr>
          <p:nvPr>
            <p:ph type="title"/>
          </p:nvPr>
        </p:nvSpPr>
        <p:spPr>
          <a:xfrm>
            <a:off x="568324" y="595835"/>
            <a:ext cx="11188247" cy="1094853"/>
          </a:xfrm>
        </p:spPr>
        <p:txBody>
          <a:bodyPr/>
          <a:lstStyle/>
          <a:p>
            <a:r>
              <a:rPr lang="en-GB"/>
              <a:t>Digital Humanists</a:t>
            </a:r>
            <a:br>
              <a:rPr lang="en-GB"/>
            </a:br>
            <a:r>
              <a:rPr lang="en-GB"/>
              <a:t>And other more or less academic researchers</a:t>
            </a:r>
          </a:p>
        </p:txBody>
      </p:sp>
      <p:pic>
        <p:nvPicPr>
          <p:cNvPr id="6" name="Picture 5" descr="Screenshot of the Wikipedia page on &quot;Digital humanities&quot;.">
            <a:extLst>
              <a:ext uri="{FF2B5EF4-FFF2-40B4-BE49-F238E27FC236}">
                <a16:creationId xmlns:a16="http://schemas.microsoft.com/office/drawing/2014/main" id="{73346BBC-EDF7-6B5A-67C8-8B00E95FA8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24" y="1825047"/>
            <a:ext cx="8026344" cy="4151209"/>
          </a:xfrm>
          <a:prstGeom prst="rect">
            <a:avLst/>
          </a:prstGeom>
        </p:spPr>
      </p:pic>
    </p:spTree>
    <p:extLst>
      <p:ext uri="{BB962C8B-B14F-4D97-AF65-F5344CB8AC3E}">
        <p14:creationId xmlns:p14="http://schemas.microsoft.com/office/powerpoint/2010/main" val="1611574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C7CB5-3B9F-2498-01D2-3782CA0B94C2}"/>
              </a:ext>
            </a:extLst>
          </p:cNvPr>
          <p:cNvSpPr>
            <a:spLocks noGrp="1"/>
          </p:cNvSpPr>
          <p:nvPr>
            <p:ph type="title"/>
          </p:nvPr>
        </p:nvSpPr>
        <p:spPr/>
        <p:txBody>
          <a:bodyPr/>
          <a:lstStyle/>
          <a:p>
            <a:r>
              <a:rPr lang="en-GB"/>
              <a:t>Wellcome Staff</a:t>
            </a:r>
          </a:p>
        </p:txBody>
      </p:sp>
      <p:pic>
        <p:nvPicPr>
          <p:cNvPr id="2050" name="Picture 2" descr="Wellcome logo (white text on black background)">
            <a:extLst>
              <a:ext uri="{FF2B5EF4-FFF2-40B4-BE49-F238E27FC236}">
                <a16:creationId xmlns:a16="http://schemas.microsoft.com/office/drawing/2014/main" id="{CC91E719-C50A-CCCA-D85E-918759DC6BD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8325" y="1235528"/>
            <a:ext cx="5163004" cy="5163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08546"/>
      </p:ext>
    </p:extLst>
  </p:cSld>
  <p:clrMapOvr>
    <a:masterClrMapping/>
  </p:clrMapOvr>
</p:sld>
</file>

<file path=ppt/theme/theme1.xml><?xml version="1.0" encoding="utf-8"?>
<a:theme xmlns:a="http://schemas.openxmlformats.org/drawingml/2006/main" name="National Archives PPT Theme">
  <a:themeElements>
    <a:clrScheme name="TNA Main Colour Theme">
      <a:dk1>
        <a:sysClr val="windowText" lastClr="000000"/>
      </a:dk1>
      <a:lt1>
        <a:sysClr val="window" lastClr="FFFFFF"/>
      </a:lt1>
      <a:dk2>
        <a:srgbClr val="44546A"/>
      </a:dk2>
      <a:lt2>
        <a:srgbClr val="E7E6E6"/>
      </a:lt2>
      <a:accent1>
        <a:srgbClr val="000000"/>
      </a:accent1>
      <a:accent2>
        <a:srgbClr val="654E37"/>
      </a:accent2>
      <a:accent3>
        <a:srgbClr val="9C193A"/>
      </a:accent3>
      <a:accent4>
        <a:srgbClr val="8F3415"/>
      </a:accent4>
      <a:accent5>
        <a:srgbClr val="00623B"/>
      </a:accent5>
      <a:accent6>
        <a:srgbClr val="004C7E"/>
      </a:accent6>
      <a:hlink>
        <a:srgbClr val="9C193A"/>
      </a:hlink>
      <a:folHlink>
        <a:srgbClr val="9C193A"/>
      </a:folHlink>
    </a:clrScheme>
    <a:fontScheme name="National Archive font theme">
      <a:majorFont>
        <a:latin typeface="Supria Sans Cond Medium"/>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ctr"/>
      <a:lstStyle>
        <a:defPPr algn="ctr">
          <a:spcAft>
            <a:spcPts val="1000"/>
          </a:spcAft>
          <a:defRPr sz="14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w="19050">
          <a:noFill/>
          <a:miter lim="800000"/>
        </a:ln>
      </a:spPr>
      <a:bodyPr wrap="square" lIns="0" tIns="0" rIns="0" bIns="0" rtlCol="0">
        <a:noAutofit/>
      </a:bodyPr>
      <a:lstStyle>
        <a:defPPr algn="l">
          <a:spcAft>
            <a:spcPts val="1000"/>
          </a:spcAft>
          <a:defRPr sz="1400" dirty="0" err="1" smtClean="0"/>
        </a:defPPr>
      </a:lstStyle>
    </a:txDef>
  </a:objectDefaults>
  <a:extraClrSchemeLst/>
  <a:custClrLst>
    <a:custClr name="Black">
      <a:srgbClr val="000000"/>
    </a:custClr>
    <a:custClr name="Brown">
      <a:srgbClr val="654E37"/>
    </a:custClr>
    <a:custClr name="Maroon">
      <a:srgbClr val="9C193A"/>
    </a:custClr>
    <a:custClr name="Chestnut">
      <a:srgbClr val="8F3415"/>
    </a:custClr>
    <a:custClr name="Forest">
      <a:srgbClr val="00623B"/>
    </a:custClr>
    <a:custClr name="Navy">
      <a:srgbClr val="004C7E"/>
    </a:custClr>
    <a:custClr name=" ">
      <a:srgbClr val="FFFFFF"/>
    </a:custClr>
    <a:custClr name=" ">
      <a:srgbClr val="FFFFFF"/>
    </a:custClr>
    <a:custClr name=" ">
      <a:srgbClr val="FFFFFF"/>
    </a:custClr>
    <a:custClr name=" ">
      <a:srgbClr val="FFFFFF"/>
    </a:custClr>
    <a:custClr name="Grey">
      <a:srgbClr val="8C9694"/>
    </a:custClr>
    <a:custClr name="Yellow">
      <a:srgbClr val="FFCC00"/>
    </a:custClr>
    <a:custClr name="Pink">
      <a:srgbClr val="FE1D57"/>
    </a:custClr>
    <a:custClr name="Orange">
      <a:srgbClr val="FD3F03"/>
    </a:custClr>
    <a:custClr name="Green">
      <a:srgbClr val="86BC25"/>
    </a:custClr>
    <a:custClr name="Blue">
      <a:srgbClr val="00B0FF"/>
    </a:custClr>
    <a:custClr name=" ">
      <a:srgbClr val="FFFFFF"/>
    </a:custClr>
    <a:custClr name=" ">
      <a:srgbClr val="FFFFFF"/>
    </a:custClr>
    <a:custClr name=" ">
      <a:srgbClr val="FFFFFF"/>
    </a:custClr>
    <a:custClr name=" ">
      <a:srgbClr val="FFFFFF"/>
    </a:custClr>
    <a:custClr name="Light Grey">
      <a:srgbClr val="D9D9D6"/>
    </a:custClr>
    <a:custClr name="Cream">
      <a:srgbClr val="F9F7E2"/>
    </a:custClr>
    <a:custClr name="Pastel Pink">
      <a:srgbClr val="FAD3D4"/>
    </a:custClr>
    <a:custClr name="Pastel Orange">
      <a:srgbClr val="F9E1BC"/>
    </a:custClr>
    <a:custClr name="Pastel Green">
      <a:srgbClr val="DDE5D5"/>
    </a:custClr>
    <a:custClr name="Pastel Blue">
      <a:srgbClr val="D4E5EF"/>
    </a:custClr>
    <a:custClr name=" ">
      <a:srgbClr val="FFFFFF"/>
    </a:custClr>
    <a:custClr name=" ">
      <a:srgbClr val="FFFFFF"/>
    </a:custClr>
    <a:custClr name=" ">
      <a:srgbClr val="FFFFFF"/>
    </a:custClr>
    <a:custClr name=" ">
      <a:srgbClr val="FFFFFF"/>
    </a:custClr>
    <a:custClr name="Light Grey 50%">
      <a:srgbClr val="ECECEA"/>
    </a:custClr>
    <a:custClr name="Cream 50%">
      <a:srgbClr val="FCFBDE"/>
    </a:custClr>
    <a:custClr name="Pastel Pink 50%">
      <a:srgbClr val="FCE9E9"/>
    </a:custClr>
    <a:custClr name="Pastel Orange 50%">
      <a:srgbClr val="FCF0DD"/>
    </a:custClr>
    <a:custClr name="Pastel Green 50%">
      <a:srgbClr val="EEF2EA"/>
    </a:custClr>
    <a:custClr name="Pastel Blue 50%">
      <a:srgbClr val="E9F2F7"/>
    </a:custClr>
    <a:custClr name=" ">
      <a:srgbClr val="FFFFFF"/>
    </a:custClr>
    <a:custClr name=" ">
      <a:srgbClr val="FFFFFF"/>
    </a:custClr>
    <a:custClr name=" ">
      <a:srgbClr val="FFFFFF"/>
    </a:custClr>
    <a:custClr name=" ">
      <a:srgbClr val="FFFFFF"/>
    </a:custClr>
  </a:custClrLst>
  <a:extLst>
    <a:ext uri="{05A4C25C-085E-4340-85A3-A5531E510DB2}">
      <thm15:themeFamily xmlns:thm15="http://schemas.microsoft.com/office/thememl/2012/main" name="TNA_PowerpointTemplate052023" id="{67CB05DC-F436-4DE6-B086-9FFD3E84AFEC}" vid="{25D5DE75-23F3-4DB0-8A16-5B36C557F5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NA Document" ma:contentTypeID="0x0101005D679CA3F8E696449A285DF9D1DAE831005D1D20002A89A44F8398D095BF8C5442" ma:contentTypeVersion="6" ma:contentTypeDescription="" ma:contentTypeScope="" ma:versionID="1ee04716fc3af7f978b2188c7816dc78">
  <xsd:schema xmlns:xsd="http://www.w3.org/2001/XMLSchema" xmlns:xs="http://www.w3.org/2001/XMLSchema" xmlns:p="http://schemas.microsoft.com/office/2006/metadata/properties" xmlns:ns1="http://schemas.microsoft.com/sharepoint/v3" xmlns:ns2="b55421fe-d432-41c3-a616-7a047f898650" xmlns:ns3="bfd76703-3fd0-4101-b23c-5c34a5e79d15" targetNamespace="http://schemas.microsoft.com/office/2006/metadata/properties" ma:root="true" ma:fieldsID="a9197234afc715169eba1dbe68a8f5fb" ns1:_="" ns2:_="" ns3:_="">
    <xsd:import namespace="http://schemas.microsoft.com/sharepoint/v3"/>
    <xsd:import namespace="b55421fe-d432-41c3-a616-7a047f898650"/>
    <xsd:import namespace="bfd76703-3fd0-4101-b23c-5c34a5e79d15"/>
    <xsd:element name="properties">
      <xsd:complexType>
        <xsd:sequence>
          <xsd:element name="documentManagement">
            <xsd:complexType>
              <xsd:all>
                <xsd:element ref="ns2:Objective_id" minOccurs="0"/>
                <xsd:element ref="ns2:Notes1" minOccurs="0"/>
                <xsd:element ref="ns2:Objective_filepath" minOccurs="0"/>
                <xsd:element ref="ns2:Objective_template" minOccurs="0"/>
                <xsd:element ref="ns2:Protective_x0020_Marking" minOccurs="0"/>
                <xsd:element ref="ns2:Objective_disposal_date" minOccurs="0"/>
                <xsd:element ref="ns2:Objective_date_sentenced" minOccurs="0"/>
                <xsd:element ref="ns2:Objective_disposal_schedule" minOccurs="0"/>
                <xsd:element ref="ns2:Objective_date_trigger" minOccurs="0"/>
                <xsd:element ref="ns2:Objective_manually_sentenced" minOccurs="0"/>
                <xsd:element ref="ns2:Objective_repository" minOccurs="0"/>
                <xsd:element ref="ns2:Objective_doc_extension" minOccurs="0"/>
                <xsd:element ref="ns2:Objective_created_by" minOccurs="0"/>
                <xsd:element ref="ns2:Objective_modified_by" minOccurs="0"/>
                <xsd:element ref="ns2:Reason_for_closire" minOccurs="0"/>
                <xsd:element ref="ns2:Closure_review_date" minOccurs="0"/>
                <xsd:element ref="ns2:Date_closed" minOccurs="0"/>
                <xsd:element ref="ns1:_dlc_Exempt"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25"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55421fe-d432-41c3-a616-7a047f898650" elementFormDefault="qualified">
    <xsd:import namespace="http://schemas.microsoft.com/office/2006/documentManagement/types"/>
    <xsd:import namespace="http://schemas.microsoft.com/office/infopath/2007/PartnerControls"/>
    <xsd:element name="Objective_id" ma:index="8" nillable="true" ma:displayName="Objective_id" ma:internalName="Objective_id" ma:readOnly="false">
      <xsd:simpleType>
        <xsd:restriction base="dms:Text">
          <xsd:maxLength value="255"/>
        </xsd:restriction>
      </xsd:simpleType>
    </xsd:element>
    <xsd:element name="Notes1" ma:index="9" nillable="true" ma:displayName="Notes" ma:internalName="Notes1">
      <xsd:simpleType>
        <xsd:restriction base="dms:Note">
          <xsd:maxLength value="255"/>
        </xsd:restriction>
      </xsd:simpleType>
    </xsd:element>
    <xsd:element name="Objective_filepath" ma:index="10" nillable="true" ma:displayName="Objective_filepath" ma:internalName="Objective_filepath" ma:readOnly="false">
      <xsd:simpleType>
        <xsd:restriction base="dms:Note">
          <xsd:maxLength value="255"/>
        </xsd:restriction>
      </xsd:simpleType>
    </xsd:element>
    <xsd:element name="Objective_template" ma:index="11" nillable="true" ma:displayName="Objective_template" ma:default="No" ma:format="Dropdown" ma:internalName="Objective_template" ma:readOnly="false">
      <xsd:simpleType>
        <xsd:restriction base="dms:Choice">
          <xsd:enumeration value="Yes"/>
          <xsd:enumeration value="No"/>
        </xsd:restriction>
      </xsd:simpleType>
    </xsd:element>
    <xsd:element name="Protective_x0020_Marking" ma:index="12" nillable="true" ma:displayName="Protective Marking" ma:format="Dropdown" ma:internalName="Protective_x0020_Marking">
      <xsd:simpleType>
        <xsd:restriction base="dms:Choice">
          <xsd:enumeration value="OFFICIAL-SENSITIVE"/>
          <xsd:enumeration value="OFFICIAL-SENSITIVE-COMMERCIAL"/>
          <xsd:enumeration value="OFFICIAL-SENSITIVE-PERSONAL"/>
        </xsd:restriction>
      </xsd:simpleType>
    </xsd:element>
    <xsd:element name="Objective_disposal_date" ma:index="13" nillable="true" ma:displayName="Objective_disposal_date" ma:format="DateTime" ma:hidden="true" ma:internalName="Objective_disposal_date" ma:readOnly="false">
      <xsd:simpleType>
        <xsd:restriction base="dms:DateTime"/>
      </xsd:simpleType>
    </xsd:element>
    <xsd:element name="Objective_date_sentenced" ma:index="14" nillable="true" ma:displayName="Objective_date_sentenced" ma:format="DateTime" ma:hidden="true" ma:internalName="Objective_date_sentenced" ma:readOnly="false">
      <xsd:simpleType>
        <xsd:restriction base="dms:DateTime"/>
      </xsd:simpleType>
    </xsd:element>
    <xsd:element name="Objective_disposal_schedule" ma:index="15" nillable="true" ma:displayName="Objective_disposal_schedule" ma:hidden="true" ma:internalName="Objective_disposal_schedule" ma:readOnly="false">
      <xsd:simpleType>
        <xsd:restriction base="dms:Text">
          <xsd:maxLength value="255"/>
        </xsd:restriction>
      </xsd:simpleType>
    </xsd:element>
    <xsd:element name="Objective_date_trigger" ma:index="16" nillable="true" ma:displayName="Objective_date_trigger" ma:format="DateTime" ma:hidden="true" ma:internalName="Objective_date_trigger" ma:readOnly="false">
      <xsd:simpleType>
        <xsd:restriction base="dms:DateTime"/>
      </xsd:simpleType>
    </xsd:element>
    <xsd:element name="Objective_manually_sentenced" ma:index="17" nillable="true" ma:displayName="Objective_manually_sentenced" ma:default="No" ma:format="Dropdown" ma:hidden="true" ma:internalName="Objective_manually_sentenced" ma:readOnly="false">
      <xsd:simpleType>
        <xsd:restriction base="dms:Choice">
          <xsd:enumeration value="Yes"/>
          <xsd:enumeration value="No"/>
        </xsd:restriction>
      </xsd:simpleType>
    </xsd:element>
    <xsd:element name="Objective_repository" ma:index="18" nillable="true" ma:displayName="Objective_repository" ma:hidden="true" ma:internalName="Objective_repository" ma:readOnly="false">
      <xsd:simpleType>
        <xsd:restriction base="dms:Text">
          <xsd:maxLength value="255"/>
        </xsd:restriction>
      </xsd:simpleType>
    </xsd:element>
    <xsd:element name="Objective_doc_extension" ma:index="19" nillable="true" ma:displayName="Objective_doc_extension" ma:internalName="Objective_doc_extension" ma:readOnly="false">
      <xsd:simpleType>
        <xsd:restriction base="dms:Text">
          <xsd:maxLength value="255"/>
        </xsd:restriction>
      </xsd:simpleType>
    </xsd:element>
    <xsd:element name="Objective_created_by" ma:index="20" nillable="true" ma:displayName="Objective_created_by" ma:internalName="Objective_created_by">
      <xsd:simpleType>
        <xsd:restriction base="dms:Text">
          <xsd:maxLength value="255"/>
        </xsd:restriction>
      </xsd:simpleType>
    </xsd:element>
    <xsd:element name="Objective_modified_by" ma:index="21" nillable="true" ma:displayName="Objective_modified_by" ma:internalName="Objective_modified_by">
      <xsd:simpleType>
        <xsd:restriction base="dms:Text">
          <xsd:maxLength value="255"/>
        </xsd:restriction>
      </xsd:simpleType>
    </xsd:element>
    <xsd:element name="Reason_for_closire" ma:index="22" nillable="true" ma:displayName="Closure_decision_reason" ma:hidden="true" ma:internalName="Reason_for_closire" ma:readOnly="false">
      <xsd:simpleType>
        <xsd:restriction base="dms:Text">
          <xsd:maxLength value="255"/>
        </xsd:restriction>
      </xsd:simpleType>
    </xsd:element>
    <xsd:element name="Closure_review_date" ma:index="23" nillable="true" ma:displayName="Closure_review_date" ma:format="DateOnly" ma:hidden="true" ma:internalName="Closure_review_date" ma:readOnly="false">
      <xsd:simpleType>
        <xsd:restriction base="dms:DateTime"/>
      </xsd:simpleType>
    </xsd:element>
    <xsd:element name="Date_closed" ma:index="24" nillable="true" ma:displayName="Date_closed" ma:format="DateTime" ma:hidden="true" ma:internalName="Date_closed" ma:readOnly="fals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fd76703-3fd0-4101-b23c-5c34a5e79d15" elementFormDefault="qualified">
    <xsd:import namespace="http://schemas.microsoft.com/office/2006/documentManagement/types"/>
    <xsd:import namespace="http://schemas.microsoft.com/office/infopath/2007/PartnerControls"/>
    <xsd:element name="_dlc_DocId" ma:index="26" nillable="true" ma:displayName="Document ID Value" ma:description="The value of the document ID assigned to this item." ma:internalName="_dlc_DocId" ma:readOnly="true">
      <xsd:simpleType>
        <xsd:restriction base="dms:Text"/>
      </xsd:simpleType>
    </xsd:element>
    <xsd:element name="_dlc_DocIdUrl" ma:index="2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8"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Policy Auditing</Name>
    <Synchronization>Synchronous</Synchronization>
    <Type>10001</Type>
    <SequenceNumber>1100</SequenceNumber>
    <Url/>
    <Assembly>Microsoft.Office.Policy, Version=16.0.0.0, Culture=neutral, PublicKeyToken=71e9bce111e9429c</Assembly>
    <Class>Microsoft.Office.RecordsManagement.Internal.AuditHandler</Class>
    <Data/>
    <Filter/>
  </Receiver>
  <Receiver>
    <Name>Policy Auditing</Name>
    <Synchronization>Synchronous</Synchronization>
    <Type>10002</Type>
    <SequenceNumber>1101</SequenceNumber>
    <Url/>
    <Assembly>Microsoft.Office.Policy, Version=16.0.0.0, Culture=neutral, PublicKeyToken=71e9bce111e9429c</Assembly>
    <Class>Microsoft.Office.RecordsManagement.Internal.AuditHandler</Class>
    <Data/>
    <Filter/>
  </Receiver>
  <Receiver>
    <Name>Policy Auditing</Name>
    <Synchronization>Synchronous</Synchronization>
    <Type>10004</Type>
    <SequenceNumber>1102</SequenceNumber>
    <Url/>
    <Assembly>Microsoft.Office.Policy, Version=16.0.0.0, Culture=neutral, PublicKeyToken=71e9bce111e9429c</Assembly>
    <Class>Microsoft.Office.RecordsManagement.Internal.AuditHandler</Class>
    <Data/>
    <Filter/>
  </Receiver>
  <Receiver>
    <Name>Policy Auditing</Name>
    <Synchronization>Synchronous</Synchronization>
    <Type>10006</Type>
    <SequenceNumber>1103</SequenceNumber>
    <Url/>
    <Assembly>Microsoft.Office.Policy, Version=16.0.0.0, Culture=neutral, PublicKeyToken=71e9bce111e9429c</Assembly>
    <Class>Microsoft.Office.RecordsManagement.Internal.AuditHandler</Class>
    <Data/>
    <Filter/>
  </Receiver>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bfd76703-3fd0-4101-b23c-5c34a5e79d15">MCNARNIA-695307289-2894</_dlc_DocId>
    <_dlc_DocIdUrl xmlns="bfd76703-3fd0-4101-b23c-5c34a5e79d15">
      <Url>https://nationalarchivesuk.sharepoint.com/sites/MC_Narnia/_layouts/15/DocIdRedir.aspx?ID=MCNARNIA-695307289-2894</Url>
      <Description>MCNARNIA-695307289-2894</Description>
    </_dlc_DocIdUrl>
    <Objective_manually_sentenced xmlns="b55421fe-d432-41c3-a616-7a047f898650">No</Objective_manually_sentenced>
    <Objective_doc_extension xmlns="b55421fe-d432-41c3-a616-7a047f898650" xsi:nil="true"/>
    <Objective_modified_by xmlns="b55421fe-d432-41c3-a616-7a047f898650" xsi:nil="true"/>
    <Closure_review_date xmlns="b55421fe-d432-41c3-a616-7a047f898650" xsi:nil="true"/>
    <Objective_date_sentenced xmlns="b55421fe-d432-41c3-a616-7a047f898650" xsi:nil="true"/>
    <Objective_filepath xmlns="b55421fe-d432-41c3-a616-7a047f898650" xsi:nil="true"/>
    <Objective_date_trigger xmlns="b55421fe-d432-41c3-a616-7a047f898650" xsi:nil="true"/>
    <Objective_created_by xmlns="b55421fe-d432-41c3-a616-7a047f898650" xsi:nil="true"/>
    <Protective_x0020_Marking xmlns="b55421fe-d432-41c3-a616-7a047f898650" xsi:nil="true"/>
    <Objective_template xmlns="b55421fe-d432-41c3-a616-7a047f898650">No</Objective_template>
    <Objective_disposal_date xmlns="b55421fe-d432-41c3-a616-7a047f898650" xsi:nil="true"/>
    <Date_closed xmlns="b55421fe-d432-41c3-a616-7a047f898650" xsi:nil="true"/>
    <Objective_repository xmlns="b55421fe-d432-41c3-a616-7a047f898650" xsi:nil="true"/>
    <Objective_disposal_schedule xmlns="b55421fe-d432-41c3-a616-7a047f898650" xsi:nil="true"/>
    <Objective_id xmlns="b55421fe-d432-41c3-a616-7a047f898650" xsi:nil="true"/>
    <Notes1 xmlns="b55421fe-d432-41c3-a616-7a047f898650" xsi:nil="true"/>
    <Reason_for_closire xmlns="b55421fe-d432-41c3-a616-7a047f898650" xsi:nil="true"/>
    <_dlc_Exempt xmlns="http://schemas.microsoft.com/sharepoint/v3" xsi:nil="true"/>
    <_dlc_DocIdPersistId xmlns="bfd76703-3fd0-4101-b23c-5c34a5e79d15">false</_dlc_DocIdPersistId>
  </documentManagement>
</p:properties>
</file>

<file path=customXml/item5.xml><?xml version="1.0" encoding="utf-8"?>
<?mso-contentType ?>
<p:Policy xmlns:p="office.server.policy" id="" local="true">
  <p:Name>TNA Document</p:Name>
  <p:Description/>
  <p:Statement/>
  <p:PolicyItems>
    <p:PolicyItem featureId="Microsoft.Office.RecordsManagement.PolicyFeatures.PolicyAudit" staticId="0x0101005D679CA3F8E696449A285DF9D1DAE831|1757814118" UniqueId="a5bd7b12-cb9e-44fb-9885-02a962b52751">
      <p:Name>Auditing</p:Name>
      <p:Description>Audits user actions on documents and list items to the Audit Log.</p:Description>
      <p:CustomData>
        <Audit>
          <Update/>
          <CheckInOut/>
          <MoveCopy/>
          <DeleteRestore/>
        </Audit>
      </p:CustomData>
    </p:PolicyItem>
  </p:PolicyItems>
</p:Policy>
</file>

<file path=customXml/item6.xml><?xml version="1.0" encoding="utf-8"?>
<?mso-contentType ?>
<SharedContentType xmlns="Microsoft.SharePoint.Taxonomy.ContentTypeSync" SourceId="20c0fc91-5178-4f65-8d1d-944e60792c5e" ContentTypeId="0x0101005D679CA3F8E696449A285DF9D1DAE831" PreviousValue="false"/>
</file>

<file path=customXml/itemProps1.xml><?xml version="1.0" encoding="utf-8"?>
<ds:datastoreItem xmlns:ds="http://schemas.openxmlformats.org/officeDocument/2006/customXml" ds:itemID="{2E6BC028-54DF-4A41-BA73-ACD1E9F09AB5}">
  <ds:schemaRefs>
    <ds:schemaRef ds:uri="http://schemas.microsoft.com/sharepoint/v3/contenttype/forms"/>
  </ds:schemaRefs>
</ds:datastoreItem>
</file>

<file path=customXml/itemProps2.xml><?xml version="1.0" encoding="utf-8"?>
<ds:datastoreItem xmlns:ds="http://schemas.openxmlformats.org/officeDocument/2006/customXml" ds:itemID="{F603F40E-D4E8-4351-86D2-1EFCA87C8D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55421fe-d432-41c3-a616-7a047f898650"/>
    <ds:schemaRef ds:uri="bfd76703-3fd0-4101-b23c-5c34a5e79d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25203CB-821E-430F-BA57-C5A69FCCFA1C}">
  <ds:schemaRefs>
    <ds:schemaRef ds:uri="http://schemas.microsoft.com/sharepoint/events"/>
  </ds:schemaRefs>
</ds:datastoreItem>
</file>

<file path=customXml/itemProps4.xml><?xml version="1.0" encoding="utf-8"?>
<ds:datastoreItem xmlns:ds="http://schemas.openxmlformats.org/officeDocument/2006/customXml" ds:itemID="{0D88C7A9-9407-4283-B40E-5A4D1323D36E}">
  <ds:schemaRefs>
    <ds:schemaRef ds:uri="http://schemas.microsoft.com/office/2006/metadata/properties"/>
    <ds:schemaRef ds:uri="http://schemas.microsoft.com/office/infopath/2007/PartnerControls"/>
    <ds:schemaRef ds:uri="bfd76703-3fd0-4101-b23c-5c34a5e79d15"/>
    <ds:schemaRef ds:uri="b55421fe-d432-41c3-a616-7a047f898650"/>
    <ds:schemaRef ds:uri="http://schemas.microsoft.com/sharepoint/v3"/>
  </ds:schemaRefs>
</ds:datastoreItem>
</file>

<file path=customXml/itemProps5.xml><?xml version="1.0" encoding="utf-8"?>
<ds:datastoreItem xmlns:ds="http://schemas.openxmlformats.org/officeDocument/2006/customXml" ds:itemID="{E1CB4D91-5BCE-4ED8-89C9-DFD906ECACA1}">
  <ds:schemaRefs>
    <ds:schemaRef ds:uri="office.server.policy"/>
  </ds:schemaRefs>
</ds:datastoreItem>
</file>

<file path=customXml/itemProps6.xml><?xml version="1.0" encoding="utf-8"?>
<ds:datastoreItem xmlns:ds="http://schemas.openxmlformats.org/officeDocument/2006/customXml" ds:itemID="{12D7EBE5-2E3D-4216-8E8E-2472D2AD9DED}">
  <ds:schemaRefs>
    <ds:schemaRef ds:uri="Microsoft.SharePoint.Taxonomy.ContentTypeSync"/>
  </ds:schemaRefs>
</ds:datastoreItem>
</file>

<file path=docMetadata/LabelInfo.xml><?xml version="1.0" encoding="utf-8"?>
<clbl:labelList xmlns:clbl="http://schemas.microsoft.com/office/2020/mipLabelMetadata">
  <clbl:label id="{61c22e59-6e76-40e7-9277-37c464fc6354}" enabled="1" method="Privileged" siteId="{f99512c1-fd9f-4475-9896-9a0b3cdc50ec}" removed="0"/>
</clbl:labelList>
</file>

<file path=docProps/app.xml><?xml version="1.0" encoding="utf-8"?>
<Properties xmlns="http://schemas.openxmlformats.org/officeDocument/2006/extended-properties" xmlns:vt="http://schemas.openxmlformats.org/officeDocument/2006/docPropsVTypes">
  <Template>blank</Template>
  <TotalTime>1800</TotalTime>
  <Words>4003</Words>
  <Application>Microsoft Office PowerPoint</Application>
  <PresentationFormat>Widescreen</PresentationFormat>
  <Paragraphs>327</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mr-eaves-xl-sans</vt:lpstr>
      <vt:lpstr>Open Sans</vt:lpstr>
      <vt:lpstr>Roboto Mono</vt:lpstr>
      <vt:lpstr>Supria Sans Cond Medium</vt:lpstr>
      <vt:lpstr>Wingdings</vt:lpstr>
      <vt:lpstr>National Archives PPT Theme</vt:lpstr>
      <vt:lpstr>Wrapping Up</vt:lpstr>
      <vt:lpstr>The very quick intro (1/2)</vt:lpstr>
      <vt:lpstr>The very quick intro (2/2)</vt:lpstr>
      <vt:lpstr>What’s come of this?</vt:lpstr>
      <vt:lpstr>Still to come</vt:lpstr>
      <vt:lpstr>What else *could* we make? Who would it be for?</vt:lpstr>
      <vt:lpstr>Audience Thoughts</vt:lpstr>
      <vt:lpstr>Digital Humanists And other more or less academic researchers</vt:lpstr>
      <vt:lpstr>Wellcome Staff</vt:lpstr>
      <vt:lpstr>Hacker Communities</vt:lpstr>
      <vt:lpstr>Internet Browsers</vt:lpstr>
      <vt:lpstr>Artists &amp; Other Creatives</vt:lpstr>
      <vt:lpstr>Exhibition Audiences</vt:lpstr>
      <vt:lpstr>Activity 1  What did we learn about text mining?</vt:lpstr>
      <vt:lpstr>(Post) Activity 2  Collaborative Experimentation Evaluation</vt:lpstr>
      <vt:lpstr>Evaluation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Ogden, Bernard</dc:creator>
  <cp:lastModifiedBy>Ogden, Bernard</cp:lastModifiedBy>
  <cp:revision>3</cp:revision>
  <dcterms:created xsi:type="dcterms:W3CDTF">2024-11-19T12:11:35Z</dcterms:created>
  <dcterms:modified xsi:type="dcterms:W3CDTF">2025-06-06T16:27:53Z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1c22e59-6e76-40e7-9277-37c464fc6354_Enabled">
    <vt:lpwstr>true</vt:lpwstr>
  </property>
  <property fmtid="{D5CDD505-2E9C-101B-9397-08002B2CF9AE}" pid="3" name="MSIP_Label_61c22e59-6e76-40e7-9277-37c464fc6354_SetDate">
    <vt:lpwstr>2023-05-02T16:34:21Z</vt:lpwstr>
  </property>
  <property fmtid="{D5CDD505-2E9C-101B-9397-08002B2CF9AE}" pid="4" name="MSIP_Label_61c22e59-6e76-40e7-9277-37c464fc6354_Method">
    <vt:lpwstr>Privileged</vt:lpwstr>
  </property>
  <property fmtid="{D5CDD505-2E9C-101B-9397-08002B2CF9AE}" pid="5" name="MSIP_Label_61c22e59-6e76-40e7-9277-37c464fc6354_Name">
    <vt:lpwstr>OFFICIAL</vt:lpwstr>
  </property>
  <property fmtid="{D5CDD505-2E9C-101B-9397-08002B2CF9AE}" pid="6" name="MSIP_Label_61c22e59-6e76-40e7-9277-37c464fc6354_SiteId">
    <vt:lpwstr>f99512c1-fd9f-4475-9896-9a0b3cdc50ec</vt:lpwstr>
  </property>
  <property fmtid="{D5CDD505-2E9C-101B-9397-08002B2CF9AE}" pid="7" name="MSIP_Label_61c22e59-6e76-40e7-9277-37c464fc6354_ActionId">
    <vt:lpwstr>e739e202-ec64-49d3-9381-cc83accd7901</vt:lpwstr>
  </property>
  <property fmtid="{D5CDD505-2E9C-101B-9397-08002B2CF9AE}" pid="8" name="MSIP_Label_61c22e59-6e76-40e7-9277-37c464fc6354_ContentBits">
    <vt:lpwstr>0</vt:lpwstr>
  </property>
  <property fmtid="{D5CDD505-2E9C-101B-9397-08002B2CF9AE}" pid="9" name="ContentTypeId">
    <vt:lpwstr>0x0101005D679CA3F8E696449A285DF9D1DAE831005D1D20002A89A44F8398D095BF8C5442</vt:lpwstr>
  </property>
  <property fmtid="{D5CDD505-2E9C-101B-9397-08002B2CF9AE}" pid="10" name="_dlc_DocIdItemGuid">
    <vt:lpwstr>b30b509e-2a33-4050-9223-b3dbc2b1f46b</vt:lpwstr>
  </property>
  <property fmtid="{D5CDD505-2E9C-101B-9397-08002B2CF9AE}" pid="11" name="Objective_id_target">
    <vt:lpwstr/>
  </property>
  <property fmtid="{D5CDD505-2E9C-101B-9397-08002B2CF9AE}" pid="12" name="From1">
    <vt:lpwstr/>
  </property>
  <property fmtid="{D5CDD505-2E9C-101B-9397-08002B2CF9AE}" pid="13" name="Date Received">
    <vt:lpwstr/>
  </property>
  <property fmtid="{D5CDD505-2E9C-101B-9397-08002B2CF9AE}" pid="14" name="xd_ProgID">
    <vt:lpwstr/>
  </property>
  <property fmtid="{D5CDD505-2E9C-101B-9397-08002B2CF9AE}" pid="15" name="MediaServiceImageTags">
    <vt:lpwstr/>
  </property>
  <property fmtid="{D5CDD505-2E9C-101B-9397-08002B2CF9AE}" pid="16" name="MediaLengthInSeconds">
    <vt:lpwstr/>
  </property>
  <property fmtid="{D5CDD505-2E9C-101B-9397-08002B2CF9AE}" pid="17" name="_ColorHex">
    <vt:lpwstr/>
  </property>
  <property fmtid="{D5CDD505-2E9C-101B-9397-08002B2CF9AE}" pid="18" name="ComplianceAssetId">
    <vt:lpwstr/>
  </property>
  <property fmtid="{D5CDD505-2E9C-101B-9397-08002B2CF9AE}" pid="19" name="TemplateUrl">
    <vt:lpwstr/>
  </property>
  <property fmtid="{D5CDD505-2E9C-101B-9397-08002B2CF9AE}" pid="20" name="Has Attachments">
    <vt:lpwstr/>
  </property>
  <property fmtid="{D5CDD505-2E9C-101B-9397-08002B2CF9AE}" pid="21" name="Objective_date_closed">
    <vt:lpwstr/>
  </property>
  <property fmtid="{D5CDD505-2E9C-101B-9397-08002B2CF9AE}" pid="22" name="_ExtendedDescription">
    <vt:lpwstr/>
  </property>
  <property fmtid="{D5CDD505-2E9C-101B-9397-08002B2CF9AE}" pid="23" name="_ColorTag">
    <vt:lpwstr/>
  </property>
  <property fmtid="{D5CDD505-2E9C-101B-9397-08002B2CF9AE}" pid="24" name="ConversationID">
    <vt:lpwstr/>
  </property>
  <property fmtid="{D5CDD505-2E9C-101B-9397-08002B2CF9AE}" pid="25" name="_ip_UnifiedCompliancePolicyProperties">
    <vt:lpwstr/>
  </property>
  <property fmtid="{D5CDD505-2E9C-101B-9397-08002B2CF9AE}" pid="26" name="URL">
    <vt:lpwstr/>
  </property>
  <property fmtid="{D5CDD505-2E9C-101B-9397-08002B2CF9AE}" pid="27" name="xd_Signature">
    <vt:lpwstr/>
  </property>
  <property fmtid="{D5CDD505-2E9C-101B-9397-08002B2CF9AE}" pid="28" name="Date Sent">
    <vt:lpwstr/>
  </property>
  <property fmtid="{D5CDD505-2E9C-101B-9397-08002B2CF9AE}" pid="29" name="SharedWithUsers">
    <vt:lpwstr/>
  </property>
  <property fmtid="{D5CDD505-2E9C-101B-9397-08002B2CF9AE}" pid="30" name="BCC">
    <vt:lpwstr/>
  </property>
  <property fmtid="{D5CDD505-2E9C-101B-9397-08002B2CF9AE}" pid="31" name="lcf76f155ced4ddcb4097134ff3c332f">
    <vt:lpwstr/>
  </property>
  <property fmtid="{D5CDD505-2E9C-101B-9397-08002B2CF9AE}" pid="32" name="TaxCatchAll">
    <vt:lpwstr/>
  </property>
  <property fmtid="{D5CDD505-2E9C-101B-9397-08002B2CF9AE}" pid="33" name="_Emoji">
    <vt:lpwstr/>
  </property>
  <property fmtid="{D5CDD505-2E9C-101B-9397-08002B2CF9AE}" pid="34" name="CC">
    <vt:lpwstr/>
  </property>
  <property fmtid="{D5CDD505-2E9C-101B-9397-08002B2CF9AE}" pid="35" name="To">
    <vt:lpwstr/>
  </property>
  <property fmtid="{D5CDD505-2E9C-101B-9397-08002B2CF9AE}" pid="36" name="TriggerFlowInfo">
    <vt:lpwstr/>
  </property>
  <property fmtid="{D5CDD505-2E9C-101B-9397-08002B2CF9AE}" pid="37" name="Order">
    <vt:lpwstr>37500.0000000000</vt:lpwstr>
  </property>
</Properties>
</file>